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1" autoAdjust="0"/>
    <p:restoredTop sz="94660"/>
  </p:normalViewPr>
  <p:slideViewPr>
    <p:cSldViewPr snapToGrid="0">
      <p:cViewPr varScale="1">
        <p:scale>
          <a:sx n="57" d="100"/>
          <a:sy n="57" d="100"/>
        </p:scale>
        <p:origin x="17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A3E5-BE3F-4268-6AFE-A0D66A204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5C38-0422-F01D-C7D9-AC84C1619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14984-C657-3854-8165-DC897CA8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5E549-26B7-828E-F486-8183D9A0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D02F8-DBDB-560D-54D0-9E2A2299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6F926-EBAA-0A45-FA26-965991940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B9850-087E-82FA-3AE0-7E7691197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08054-234E-734E-16A0-5F891576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2C438-680E-2196-ECA6-0441CAEC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5C458-DDF5-78C1-9F1D-B03BC3CF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768D8-7DEC-6CF0-4F54-AE9398DCC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5EE64-572D-50F5-26D0-2EAD53250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44D98-5094-63EE-8CA0-A1B3224E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5813-9DFF-54EA-778A-3D292966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2EAE5-A913-8512-D26E-1E387F8F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0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817A-0D93-25E9-1B5E-21F9D925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C5AF-BC17-9DEC-0916-8DB678AD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D15D-CA32-158E-B020-DAE29CA2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589DA-813D-3D9E-E19A-9757B7EC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8F909-03E1-6942-4794-C8368A16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8580-9F06-CC2A-1EA2-3EBE405F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FEF1-6709-4B1C-30CF-64DA56A3D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5358A-062F-9D78-A3AA-1D7AE8BE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F6B9E-82F9-AB47-D372-89B10F5B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00F6B-8459-759C-0878-A95A1593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3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7CD41-44F0-41D0-3709-2A942E3D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DB5FD-6D9F-C90B-710B-A3FE428B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E2025-7A54-CFC3-61A6-C114851A6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7525A-AC54-290D-EA16-80FA421B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178F2-6FBD-3722-A49F-A6A25A84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DC543-23F8-E5C4-F9F4-1C829385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B1D2-7CF4-8B41-255C-11222BC10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A6147-57F0-AB35-A1D9-91488423E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F024E-F0BC-CC47-52C4-E1CF59120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00563-CBC4-29AA-0C0E-B153FC32B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81374-0676-46EE-F15D-7E3F293F3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68B486-C960-6773-29DA-FE115863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CE978-7C90-2B42-31EE-E9D4B3A5F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CA7C3-DC02-1499-509A-AE6CE1DB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8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186-EE87-92F1-009D-02D2517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59CD5-DD6D-BD51-9F96-55E1A135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0731B-5921-181A-98C8-9D0F669F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B083E-E214-8130-FDF8-EBF0CAB4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2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B753D-B15E-9805-B6BF-BD96BF93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1EDBD-EB32-5DF7-5CF9-725EE1A9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89F70-140D-9239-CBA6-4EDE4488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6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8B88-468E-7777-457F-07616003D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27B44-D0AF-E930-C67C-06FC2702D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8D636-0286-AC99-016B-2F4E0C0AF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10B49-6D90-4277-7D09-062F015A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41383-13B8-D830-4628-2BB8C947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A068C-B39E-A0FB-A18C-D2C8DF60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EB77-2388-7F18-0C9E-C1635CED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38910-E9A7-0D9A-1F0C-70A01A951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55C06-069F-8B02-7A62-B3658CAB9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3F75E-EE91-3E46-2F52-4206B0D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6DF04-55AC-DF14-2127-6909FCB2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709A5-7F87-1CBB-2FA9-8E695870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2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32054-2290-CE03-4050-4101B9F5E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3CB34-BB86-673D-43CF-58199B40E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4CF9D-A72B-97CA-75BF-8654C62CA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85CD5-34E9-48B2-AF68-33B646D96DDD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C0301-9211-8BC1-F57E-124DB54E6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4D2D8-C065-F2E9-E924-EF2320E33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0E2A96-0C6B-43DA-983C-62A155C3C5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966536-0A0D-7EB3-B2CF-F269908C57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8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2CA60B9-293A-3BFA-19AD-8239C52CF76F}"/>
              </a:ext>
            </a:extLst>
          </p:cNvPr>
          <p:cNvSpPr txBox="1"/>
          <p:nvPr/>
        </p:nvSpPr>
        <p:spPr>
          <a:xfrm>
            <a:off x="374650" y="539750"/>
            <a:ext cx="4523995" cy="895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National Lead Poisoning</a:t>
            </a:r>
          </a:p>
          <a:p>
            <a:pPr>
              <a:lnSpc>
                <a:spcPct val="90000"/>
              </a:lnSpc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Prevention Week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C48502-DF21-429E-1ECC-0699082D74A2}"/>
              </a:ext>
            </a:extLst>
          </p:cNvPr>
          <p:cNvSpPr txBox="1"/>
          <p:nvPr/>
        </p:nvSpPr>
        <p:spPr>
          <a:xfrm>
            <a:off x="5708464" y="469900"/>
            <a:ext cx="1326004" cy="1073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  <a:p>
            <a:pPr>
              <a:lnSpc>
                <a:spcPct val="85000"/>
              </a:lnSpc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20-26,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140A48-A558-475A-C184-A286C7363547}"/>
              </a:ext>
            </a:extLst>
          </p:cNvPr>
          <p:cNvSpPr txBox="1"/>
          <p:nvPr/>
        </p:nvSpPr>
        <p:spPr>
          <a:xfrm>
            <a:off x="926095" y="3955910"/>
            <a:ext cx="5920210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Bright futures begin lead-free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CADC5-18C7-564F-5499-1467CA318E24}"/>
              </a:ext>
            </a:extLst>
          </p:cNvPr>
          <p:cNvSpPr txBox="1"/>
          <p:nvPr/>
        </p:nvSpPr>
        <p:spPr>
          <a:xfrm>
            <a:off x="227025" y="9144000"/>
            <a:ext cx="1572866" cy="72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#LeadFreeKids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#NLPPW2024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2E48E-F7E8-160D-9A22-D875D3F9FF0F}"/>
              </a:ext>
            </a:extLst>
          </p:cNvPr>
          <p:cNvSpPr txBox="1"/>
          <p:nvPr/>
        </p:nvSpPr>
        <p:spPr>
          <a:xfrm>
            <a:off x="526862" y="1388817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201609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the facts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79050F-FAC4-DF1E-C15D-438EF6A2BE8D}"/>
              </a:ext>
            </a:extLst>
          </p:cNvPr>
          <p:cNvSpPr txBox="1"/>
          <p:nvPr/>
        </p:nvSpPr>
        <p:spPr>
          <a:xfrm>
            <a:off x="2921965" y="1684939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3853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child tested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7F1E4A-77B9-6B42-CC60-96412A6045E6}"/>
              </a:ext>
            </a:extLst>
          </p:cNvPr>
          <p:cNvSpPr txBox="1"/>
          <p:nvPr/>
        </p:nvSpPr>
        <p:spPr>
          <a:xfrm>
            <a:off x="2921965" y="1426914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839276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8F2839-A5BF-4D66-C840-29C17143E79B}"/>
              </a:ext>
            </a:extLst>
          </p:cNvPr>
          <p:cNvSpPr txBox="1"/>
          <p:nvPr/>
        </p:nvSpPr>
        <p:spPr>
          <a:xfrm>
            <a:off x="5308710" y="1684939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3853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home tested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9C5577-B342-3758-0C3E-A3889FFA65C9}"/>
              </a:ext>
            </a:extLst>
          </p:cNvPr>
          <p:cNvSpPr txBox="1"/>
          <p:nvPr/>
        </p:nvSpPr>
        <p:spPr>
          <a:xfrm>
            <a:off x="5308710" y="1426914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839276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</p:spTree>
    <p:extLst>
      <p:ext uri="{BB962C8B-B14F-4D97-AF65-F5344CB8AC3E}">
        <p14:creationId xmlns:p14="http://schemas.microsoft.com/office/powerpoint/2010/main" val="312366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9" ma:contentTypeDescription="Create a new document." ma:contentTypeScope="" ma:versionID="8b3903ca8cc2ab29536b7201b9d6b0fe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bcd02ee0d1e50fa71a95c671743513a5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  <xsd:element ref="ns5:MediaServiceLocation" minOccurs="0"/>
                <xsd:element ref="ns1:_ip_UnifiedCompliancePolicyProperties" minOccurs="0"/>
                <xsd:element ref="ns1:_ip_UnifiedCompliancePolicyUIAc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Document_x0020_Creation_x0020_Date xmlns="4ffa91fb-a0ff-4ac5-b2db-65c790d184a4">2024-08-20T21:38:28+00:00</Document_x0020_Creation_x0020_Date>
    <TaxCatchAll xmlns="4ffa91fb-a0ff-4ac5-b2db-65c790d184a4" xsi:nil="true"/>
    <TaxKeywordTaxHTField xmlns="4ffa91fb-a0ff-4ac5-b2db-65c790d184a4">
      <Terms xmlns="http://schemas.microsoft.com/office/infopath/2007/PartnerControls"/>
    </TaxKeywordTaxHTField>
    <Language xmlns="http://schemas.microsoft.com/sharepoint/v3">English</Languag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lcf76f155ced4ddcb4097134ff3c332f xmlns="9d61d8fb-a99e-4f97-bee3-1c0c42237d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1D2919-6E51-4C72-8C36-AC5B30503E04}"/>
</file>

<file path=customXml/itemProps2.xml><?xml version="1.0" encoding="utf-8"?>
<ds:datastoreItem xmlns:ds="http://schemas.openxmlformats.org/officeDocument/2006/customXml" ds:itemID="{CE9C7F19-16B1-4DAC-9A70-D9610907D6F4}"/>
</file>

<file path=customXml/itemProps3.xml><?xml version="1.0" encoding="utf-8"?>
<ds:datastoreItem xmlns:ds="http://schemas.openxmlformats.org/officeDocument/2006/customXml" ds:itemID="{535A4AC0-9C10-4A7E-A6AB-00B6DA376622}"/>
</file>

<file path=customXml/itemProps4.xml><?xml version="1.0" encoding="utf-8"?>
<ds:datastoreItem xmlns:ds="http://schemas.openxmlformats.org/officeDocument/2006/customXml" ds:itemID="{B1EB5D2A-1A3D-405D-A8CF-83083EBA06EC}"/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Freshly, Meggan (US)</dc:creator>
  <cp:lastModifiedBy>Thomas, Amy (US)</cp:lastModifiedBy>
  <cp:revision>3</cp:revision>
  <dcterms:created xsi:type="dcterms:W3CDTF">2024-08-20T14:58:29Z</dcterms:created>
  <dcterms:modified xsi:type="dcterms:W3CDTF">2024-08-20T19:13:25Z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0x01010046E555EE6AEA6F4E90DC1EE56A20DF84</vt:lpwstr>
  </property>
</Properties>
</file>