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4"/>
  </p:sldMasterIdLst>
  <p:sldIdLst>
    <p:sldId id="256" r:id="rId15"/>
  </p:sldIdLst>
  <p:sldSz cx="3200400" cy="1828800"/>
  <p:notesSz cx="6858000" cy="9144000"/>
  <p:defaultTextStyle>
    <a:defPPr>
      <a:defRPr lang="en-US"/>
    </a:defPPr>
    <a:lvl1pPr marL="0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1pPr>
    <a:lvl2pPr marL="120701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2pPr>
    <a:lvl3pPr marL="241402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3pPr>
    <a:lvl4pPr marL="362102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4pPr>
    <a:lvl5pPr marL="482803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5pPr>
    <a:lvl6pPr marL="603504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6pPr>
    <a:lvl7pPr marL="724205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7pPr>
    <a:lvl8pPr marL="844906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8pPr>
    <a:lvl9pPr marL="965606" algn="l" defTabSz="241402" rtl="0" eaLnBrk="1" latinLnBrk="0" hangingPunct="1">
      <a:defRPr sz="4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pos="10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C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3" autoAdjust="0"/>
    <p:restoredTop sz="94660"/>
  </p:normalViewPr>
  <p:slideViewPr>
    <p:cSldViewPr snapToGrid="0">
      <p:cViewPr varScale="1">
        <p:scale>
          <a:sx n="247" d="100"/>
          <a:sy n="247" d="100"/>
        </p:scale>
        <p:origin x="149" y="1157"/>
      </p:cViewPr>
      <p:guideLst>
        <p:guide orient="horz" pos="576"/>
        <p:guide pos="10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10" Type="http://schemas.openxmlformats.org/officeDocument/2006/relationships/customXml" Target="../customXml/item10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of B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00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ont of B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0" y="129632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241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This Soak Up the Rain effort is brought to you by: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1562371"/>
            <a:ext cx="32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241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JasmineUPC" panose="02020603050405020304" pitchFamily="18" charset="-34"/>
              </a:rPr>
              <a:t>EPA does not oversee independent Soak Up the Rain programs.</a:t>
            </a:r>
          </a:p>
        </p:txBody>
      </p:sp>
    </p:spTree>
    <p:extLst>
      <p:ext uri="{BB962C8B-B14F-4D97-AF65-F5344CB8AC3E}">
        <p14:creationId xmlns:p14="http://schemas.microsoft.com/office/powerpoint/2010/main" val="23743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80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3370" y="164306"/>
            <a:ext cx="184731" cy="1115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5" dirty="0"/>
          </a:p>
        </p:txBody>
      </p:sp>
      <p:sp>
        <p:nvSpPr>
          <p:cNvPr id="9" name="TextBox 8"/>
          <p:cNvSpPr txBox="1"/>
          <p:nvPr/>
        </p:nvSpPr>
        <p:spPr>
          <a:xfrm>
            <a:off x="1242703" y="567373"/>
            <a:ext cx="122676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organization name</a:t>
            </a:r>
          </a:p>
          <a:p>
            <a:r>
              <a:rPr lang="en-US" sz="1050" dirty="0" smtClean="0"/>
              <a:t>website </a:t>
            </a:r>
            <a:r>
              <a:rPr lang="en-US" sz="1050" dirty="0" err="1" smtClean="0"/>
              <a:t>url</a:t>
            </a:r>
            <a:endParaRPr lang="en-US" sz="1050" dirty="0">
              <a:latin typeface="JasmineUPC" panose="02020603050405020304" pitchFamily="18" charset="-34"/>
              <a:cs typeface="JasmineUPC" panose="02020603050405020304" pitchFamily="18" charset="-34"/>
            </a:endParaRPr>
          </a:p>
          <a:p>
            <a:r>
              <a:rPr lang="en-US" sz="1050" dirty="0" smtClean="0"/>
              <a:t>email address</a:t>
            </a:r>
            <a:endParaRPr lang="en-US" sz="1050" dirty="0"/>
          </a:p>
          <a:p>
            <a:r>
              <a:rPr lang="en-US" sz="1050" dirty="0"/>
              <a:t>p</a:t>
            </a:r>
            <a:r>
              <a:rPr lang="en-US" sz="1050" dirty="0" smtClean="0"/>
              <a:t>hone number</a:t>
            </a:r>
          </a:p>
          <a:p>
            <a:r>
              <a:rPr lang="en-US" sz="1050" dirty="0"/>
              <a:t>c</a:t>
            </a:r>
            <a:r>
              <a:rPr lang="en-US" sz="1050" dirty="0" smtClean="0"/>
              <a:t>ontact name</a:t>
            </a:r>
            <a:endParaRPr lang="en-US" sz="10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35" y="581803"/>
            <a:ext cx="856968" cy="86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3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C3B874AA-1381-465E-9FFD-293D4CACC6C1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882DA24E-9292-4646-881A-D40294FE4F2F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786AC5CC-0F58-4005-93E4-ED7E0AA17D3F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A15DE892-CEBC-4754-BEF1-89FD8B9B98C4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E0A1AFFC-3D27-44D4-9CED-C9FE933F1582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36E3F59D-D208-4763-9999-EED99DC153E9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22486348-3718-46CA-9FD6-C63B13B3E900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6417BDB2-8D99-4D4A-B5A5-A5F0CF1341EF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FBB1312E-2561-443E-B59E-F8BC199979C4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5786A03F-91F8-4EE2-924F-8682728AB9E4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36FD4776-996F-495B-8C62-BFD402B65D8C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8D300E70-AA01-45C7-ACEA-B7E25C1474B8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744AAAD4-7DF8-40A3-97C8-D488838D0648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10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JasmineUPC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Hart, Sharon</dc:creator>
  <cp:lastModifiedBy>Hart, Sharon</cp:lastModifiedBy>
  <cp:revision>52</cp:revision>
  <dcterms:created xsi:type="dcterms:W3CDTF">2016-05-26T14:57:44Z</dcterms:created>
  <dcterms:modified xsi:type="dcterms:W3CDTF">2016-09-21T18:39:02Z</dcterms:modified>
</cp:coreProperties>
</file>