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2"/>
  </p:notesMasterIdLst>
  <p:handoutMasterIdLst>
    <p:handoutMasterId r:id="rId23"/>
  </p:handoutMasterIdLst>
  <p:sldIdLst>
    <p:sldId id="256" r:id="rId5"/>
    <p:sldId id="566" r:id="rId6"/>
    <p:sldId id="3401" r:id="rId7"/>
    <p:sldId id="3409" r:id="rId8"/>
    <p:sldId id="669" r:id="rId9"/>
    <p:sldId id="576" r:id="rId10"/>
    <p:sldId id="3403" r:id="rId11"/>
    <p:sldId id="3337" r:id="rId12"/>
    <p:sldId id="575" r:id="rId13"/>
    <p:sldId id="570" r:id="rId14"/>
    <p:sldId id="3399" r:id="rId15"/>
    <p:sldId id="3405" r:id="rId16"/>
    <p:sldId id="644" r:id="rId17"/>
    <p:sldId id="3406" r:id="rId18"/>
    <p:sldId id="573" r:id="rId19"/>
    <p:sldId id="670" r:id="rId20"/>
    <p:sldId id="3407" r:id="rId2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son, Shari" initials="WS" lastIdx="19" clrIdx="0">
    <p:extLst>
      <p:ext uri="{19B8F6BF-5375-455C-9EA6-DF929625EA0E}">
        <p15:presenceInfo xmlns:p15="http://schemas.microsoft.com/office/powerpoint/2012/main" userId="S-1-5-21-1339303556-449845944-1601390327-3519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4F4F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48" autoAdjust="0"/>
    <p:restoredTop sz="86240" autoAdjust="0"/>
  </p:normalViewPr>
  <p:slideViewPr>
    <p:cSldViewPr>
      <p:cViewPr varScale="1">
        <p:scale>
          <a:sx n="94" d="100"/>
          <a:sy n="94"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262" y="45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ton, Carey" userId="2bdb4b45-4af7-4b69-8346-099dddca1acf" providerId="ADAL" clId="{C683BECF-B1D7-47D3-A245-89E2DF54F33D}"/>
    <pc:docChg chg="custSel addSld delSld modSld">
      <pc:chgData name="Johnston, Carey" userId="2bdb4b45-4af7-4b69-8346-099dddca1acf" providerId="ADAL" clId="{C683BECF-B1D7-47D3-A245-89E2DF54F33D}" dt="2024-05-31T23:13:40.447" v="1614" actId="1076"/>
      <pc:docMkLst>
        <pc:docMk/>
      </pc:docMkLst>
      <pc:sldChg chg="modSp mod">
        <pc:chgData name="Johnston, Carey" userId="2bdb4b45-4af7-4b69-8346-099dddca1acf" providerId="ADAL" clId="{C683BECF-B1D7-47D3-A245-89E2DF54F33D}" dt="2024-05-31T22:48:56.782" v="1309" actId="962"/>
        <pc:sldMkLst>
          <pc:docMk/>
          <pc:sldMk cId="0" sldId="256"/>
        </pc:sldMkLst>
        <pc:spChg chg="mod ord">
          <ac:chgData name="Johnston, Carey" userId="2bdb4b45-4af7-4b69-8346-099dddca1acf" providerId="ADAL" clId="{C683BECF-B1D7-47D3-A245-89E2DF54F33D}" dt="2024-05-31T22:47:53.162" v="1303"/>
          <ac:spMkLst>
            <pc:docMk/>
            <pc:sldMk cId="0" sldId="256"/>
            <ac:spMk id="8" creationId="{9D9E2A62-59CF-461C-B2F7-D9F0E65F790F}"/>
          </ac:spMkLst>
        </pc:spChg>
        <pc:spChg chg="mod ord">
          <ac:chgData name="Johnston, Carey" userId="2bdb4b45-4af7-4b69-8346-099dddca1acf" providerId="ADAL" clId="{C683BECF-B1D7-47D3-A245-89E2DF54F33D}" dt="2024-05-31T22:48:05.405" v="1307"/>
          <ac:spMkLst>
            <pc:docMk/>
            <pc:sldMk cId="0" sldId="256"/>
            <ac:spMk id="10" creationId="{BC582231-4A1F-4207-AAC7-D0F98ED0E52C}"/>
          </ac:spMkLst>
        </pc:spChg>
        <pc:spChg chg="mod ord">
          <ac:chgData name="Johnston, Carey" userId="2bdb4b45-4af7-4b69-8346-099dddca1acf" providerId="ADAL" clId="{C683BECF-B1D7-47D3-A245-89E2DF54F33D}" dt="2024-05-31T22:48:56.782" v="1309" actId="962"/>
          <ac:spMkLst>
            <pc:docMk/>
            <pc:sldMk cId="0" sldId="256"/>
            <ac:spMk id="11" creationId="{F3C3E6FD-86B8-4703-B4F2-1D9E49AB0222}"/>
          </ac:spMkLst>
        </pc:spChg>
        <pc:picChg chg="mod ord">
          <ac:chgData name="Johnston, Carey" userId="2bdb4b45-4af7-4b69-8346-099dddca1acf" providerId="ADAL" clId="{C683BECF-B1D7-47D3-A245-89E2DF54F33D}" dt="2024-05-31T22:47:46.530" v="1302"/>
          <ac:picMkLst>
            <pc:docMk/>
            <pc:sldMk cId="0" sldId="256"/>
            <ac:picMk id="9" creationId="{15969C0B-8753-4B5D-9907-CA9FFB9B3FF5}"/>
          </ac:picMkLst>
        </pc:picChg>
      </pc:sldChg>
      <pc:sldChg chg="modSp mod">
        <pc:chgData name="Johnston, Carey" userId="2bdb4b45-4af7-4b69-8346-099dddca1acf" providerId="ADAL" clId="{C683BECF-B1D7-47D3-A245-89E2DF54F33D}" dt="2024-05-31T22:37:30.575" v="1217" actId="962"/>
        <pc:sldMkLst>
          <pc:docMk/>
          <pc:sldMk cId="3519730725" sldId="566"/>
        </pc:sldMkLst>
        <pc:spChg chg="mod">
          <ac:chgData name="Johnston, Carey" userId="2bdb4b45-4af7-4b69-8346-099dddca1acf" providerId="ADAL" clId="{C683BECF-B1D7-47D3-A245-89E2DF54F33D}" dt="2024-05-31T22:37:27.882" v="1211" actId="962"/>
          <ac:spMkLst>
            <pc:docMk/>
            <pc:sldMk cId="3519730725" sldId="566"/>
            <ac:spMk id="9" creationId="{558D03BE-8B88-4CE8-8BFB-AC3ECA542F05}"/>
          </ac:spMkLst>
        </pc:spChg>
        <pc:spChg chg="mod">
          <ac:chgData name="Johnston, Carey" userId="2bdb4b45-4af7-4b69-8346-099dddca1acf" providerId="ADAL" clId="{C683BECF-B1D7-47D3-A245-89E2DF54F33D}" dt="2024-05-31T22:37:28.342" v="1212" actId="962"/>
          <ac:spMkLst>
            <pc:docMk/>
            <pc:sldMk cId="3519730725" sldId="566"/>
            <ac:spMk id="10" creationId="{9A447178-A9FE-4786-8153-4A7D463315FD}"/>
          </ac:spMkLst>
        </pc:spChg>
        <pc:spChg chg="mod">
          <ac:chgData name="Johnston, Carey" userId="2bdb4b45-4af7-4b69-8346-099dddca1acf" providerId="ADAL" clId="{C683BECF-B1D7-47D3-A245-89E2DF54F33D}" dt="2024-05-31T22:37:28.828" v="1213" actId="962"/>
          <ac:spMkLst>
            <pc:docMk/>
            <pc:sldMk cId="3519730725" sldId="566"/>
            <ac:spMk id="11" creationId="{6B474B16-1DD8-495D-9594-19F48AF55AD0}"/>
          </ac:spMkLst>
        </pc:spChg>
        <pc:spChg chg="mod">
          <ac:chgData name="Johnston, Carey" userId="2bdb4b45-4af7-4b69-8346-099dddca1acf" providerId="ADAL" clId="{C683BECF-B1D7-47D3-A245-89E2DF54F33D}" dt="2024-05-31T22:37:29.679" v="1215" actId="962"/>
          <ac:spMkLst>
            <pc:docMk/>
            <pc:sldMk cId="3519730725" sldId="566"/>
            <ac:spMk id="13" creationId="{8CCF39BE-D51C-4E0F-8316-B6BDE2669E3F}"/>
          </ac:spMkLst>
        </pc:spChg>
        <pc:picChg chg="mod">
          <ac:chgData name="Johnston, Carey" userId="2bdb4b45-4af7-4b69-8346-099dddca1acf" providerId="ADAL" clId="{C683BECF-B1D7-47D3-A245-89E2DF54F33D}" dt="2024-05-31T22:37:29.258" v="1214" actId="962"/>
          <ac:picMkLst>
            <pc:docMk/>
            <pc:sldMk cId="3519730725" sldId="566"/>
            <ac:picMk id="12" creationId="{F4077C0D-B1AB-4298-BA1C-A61FF2EF244B}"/>
          </ac:picMkLst>
        </pc:picChg>
        <pc:picChg chg="mod">
          <ac:chgData name="Johnston, Carey" userId="2bdb4b45-4af7-4b69-8346-099dddca1acf" providerId="ADAL" clId="{C683BECF-B1D7-47D3-A245-89E2DF54F33D}" dt="2024-05-31T22:37:30.120" v="1216" actId="962"/>
          <ac:picMkLst>
            <pc:docMk/>
            <pc:sldMk cId="3519730725" sldId="566"/>
            <ac:picMk id="14" creationId="{018816BE-A180-4F54-A7D4-D0ADF34E693A}"/>
          </ac:picMkLst>
        </pc:picChg>
        <pc:picChg chg="mod">
          <ac:chgData name="Johnston, Carey" userId="2bdb4b45-4af7-4b69-8346-099dddca1acf" providerId="ADAL" clId="{C683BECF-B1D7-47D3-A245-89E2DF54F33D}" dt="2024-05-31T22:37:30.575" v="1217" actId="962"/>
          <ac:picMkLst>
            <pc:docMk/>
            <pc:sldMk cId="3519730725" sldId="566"/>
            <ac:picMk id="15" creationId="{7EB8FC6E-6A74-4F94-AA88-0076A9150987}"/>
          </ac:picMkLst>
        </pc:picChg>
      </pc:sldChg>
      <pc:sldChg chg="modSp del mod">
        <pc:chgData name="Johnston, Carey" userId="2bdb4b45-4af7-4b69-8346-099dddca1acf" providerId="ADAL" clId="{C683BECF-B1D7-47D3-A245-89E2DF54F33D}" dt="2024-05-31T22:44:18.804" v="1290" actId="2696"/>
        <pc:sldMkLst>
          <pc:docMk/>
          <pc:sldMk cId="3942527332" sldId="568"/>
        </pc:sldMkLst>
        <pc:spChg chg="mod">
          <ac:chgData name="Johnston, Carey" userId="2bdb4b45-4af7-4b69-8346-099dddca1acf" providerId="ADAL" clId="{C683BECF-B1D7-47D3-A245-89E2DF54F33D}" dt="2024-05-31T21:17:19.748" v="919" actId="33553"/>
          <ac:spMkLst>
            <pc:docMk/>
            <pc:sldMk cId="3942527332" sldId="568"/>
            <ac:spMk id="6" creationId="{00000000-0000-0000-0000-000000000000}"/>
          </ac:spMkLst>
        </pc:spChg>
        <pc:graphicFrameChg chg="mod">
          <ac:chgData name="Johnston, Carey" userId="2bdb4b45-4af7-4b69-8346-099dddca1acf" providerId="ADAL" clId="{C683BECF-B1D7-47D3-A245-89E2DF54F33D}" dt="2024-05-31T22:40:52.468" v="1285"/>
          <ac:graphicFrameMkLst>
            <pc:docMk/>
            <pc:sldMk cId="3942527332" sldId="568"/>
            <ac:graphicFrameMk id="7" creationId="{00000000-0000-0000-0000-000000000000}"/>
          </ac:graphicFrameMkLst>
        </pc:graphicFrameChg>
      </pc:sldChg>
      <pc:sldChg chg="addSp delSp modSp mod">
        <pc:chgData name="Johnston, Carey" userId="2bdb4b45-4af7-4b69-8346-099dddca1acf" providerId="ADAL" clId="{C683BECF-B1D7-47D3-A245-89E2DF54F33D}" dt="2024-05-31T22:53:23.372" v="1387"/>
        <pc:sldMkLst>
          <pc:docMk/>
          <pc:sldMk cId="1245468339" sldId="570"/>
        </pc:sldMkLst>
        <pc:spChg chg="ord">
          <ac:chgData name="Johnston, Carey" userId="2bdb4b45-4af7-4b69-8346-099dddca1acf" providerId="ADAL" clId="{C683BECF-B1D7-47D3-A245-89E2DF54F33D}" dt="2024-05-31T22:53:23.372" v="1387"/>
          <ac:spMkLst>
            <pc:docMk/>
            <pc:sldMk cId="1245468339" sldId="570"/>
            <ac:spMk id="3" creationId="{00000000-0000-0000-0000-000000000000}"/>
          </ac:spMkLst>
        </pc:spChg>
        <pc:spChg chg="add mod ord">
          <ac:chgData name="Johnston, Carey" userId="2bdb4b45-4af7-4b69-8346-099dddca1acf" providerId="ADAL" clId="{C683BECF-B1D7-47D3-A245-89E2DF54F33D}" dt="2024-05-31T22:53:16.564" v="1382"/>
          <ac:spMkLst>
            <pc:docMk/>
            <pc:sldMk cId="1245468339" sldId="570"/>
            <ac:spMk id="4" creationId="{8740935F-8141-AF07-3A71-032292F7EB71}"/>
          </ac:spMkLst>
        </pc:spChg>
        <pc:spChg chg="add del mod">
          <ac:chgData name="Johnston, Carey" userId="2bdb4b45-4af7-4b69-8346-099dddca1acf" providerId="ADAL" clId="{C683BECF-B1D7-47D3-A245-89E2DF54F33D}" dt="2024-05-31T22:29:26.598" v="978" actId="20577"/>
          <ac:spMkLst>
            <pc:docMk/>
            <pc:sldMk cId="1245468339" sldId="570"/>
            <ac:spMk id="6" creationId="{00000000-0000-0000-0000-000000000000}"/>
          </ac:spMkLst>
        </pc:spChg>
        <pc:spChg chg="del mod">
          <ac:chgData name="Johnston, Carey" userId="2bdb4b45-4af7-4b69-8346-099dddca1acf" providerId="ADAL" clId="{C683BECF-B1D7-47D3-A245-89E2DF54F33D}" dt="2024-05-31T22:30:46.014" v="1012" actId="478"/>
          <ac:spMkLst>
            <pc:docMk/>
            <pc:sldMk cId="1245468339" sldId="570"/>
            <ac:spMk id="9" creationId="{6699859A-E060-455B-9C67-4C610CAD38AD}"/>
          </ac:spMkLst>
        </pc:spChg>
        <pc:spChg chg="mod">
          <ac:chgData name="Johnston, Carey" userId="2bdb4b45-4af7-4b69-8346-099dddca1acf" providerId="ADAL" clId="{C683BECF-B1D7-47D3-A245-89E2DF54F33D}" dt="2024-05-31T22:29:04.511" v="935" actId="1076"/>
          <ac:spMkLst>
            <pc:docMk/>
            <pc:sldMk cId="1245468339" sldId="570"/>
            <ac:spMk id="13" creationId="{53FED879-C85E-4077-9436-2F2BAF0B1D3D}"/>
          </ac:spMkLst>
        </pc:spChg>
        <pc:spChg chg="mod">
          <ac:chgData name="Johnston, Carey" userId="2bdb4b45-4af7-4b69-8346-099dddca1acf" providerId="ADAL" clId="{C683BECF-B1D7-47D3-A245-89E2DF54F33D}" dt="2024-05-31T22:29:04.511" v="935" actId="1076"/>
          <ac:spMkLst>
            <pc:docMk/>
            <pc:sldMk cId="1245468339" sldId="570"/>
            <ac:spMk id="14" creationId="{00000000-0000-0000-0000-000000000000}"/>
          </ac:spMkLst>
        </pc:spChg>
        <pc:picChg chg="mod">
          <ac:chgData name="Johnston, Carey" userId="2bdb4b45-4af7-4b69-8346-099dddca1acf" providerId="ADAL" clId="{C683BECF-B1D7-47D3-A245-89E2DF54F33D}" dt="2024-05-31T22:29:04.511" v="935" actId="1076"/>
          <ac:picMkLst>
            <pc:docMk/>
            <pc:sldMk cId="1245468339" sldId="570"/>
            <ac:picMk id="2" creationId="{00000000-0000-0000-0000-000000000000}"/>
          </ac:picMkLst>
        </pc:picChg>
        <pc:picChg chg="mod">
          <ac:chgData name="Johnston, Carey" userId="2bdb4b45-4af7-4b69-8346-099dddca1acf" providerId="ADAL" clId="{C683BECF-B1D7-47D3-A245-89E2DF54F33D}" dt="2024-05-31T22:29:04.511" v="935" actId="1076"/>
          <ac:picMkLst>
            <pc:docMk/>
            <pc:sldMk cId="1245468339" sldId="570"/>
            <ac:picMk id="1026" creationId="{D159A42A-3D77-422A-BFB7-CAD572267413}"/>
          </ac:picMkLst>
        </pc:picChg>
      </pc:sldChg>
      <pc:sldChg chg="modSp mod">
        <pc:chgData name="Johnston, Carey" userId="2bdb4b45-4af7-4b69-8346-099dddca1acf" providerId="ADAL" clId="{C683BECF-B1D7-47D3-A245-89E2DF54F33D}" dt="2024-05-31T22:51:02.739" v="1366" actId="962"/>
        <pc:sldMkLst>
          <pc:docMk/>
          <pc:sldMk cId="2176327176" sldId="573"/>
        </pc:sldMkLst>
        <pc:spChg chg="mod">
          <ac:chgData name="Johnston, Carey" userId="2bdb4b45-4af7-4b69-8346-099dddca1acf" providerId="ADAL" clId="{C683BECF-B1D7-47D3-A245-89E2DF54F33D}" dt="2024-05-31T22:51:00.981" v="1362" actId="962"/>
          <ac:spMkLst>
            <pc:docMk/>
            <pc:sldMk cId="2176327176" sldId="573"/>
            <ac:spMk id="8" creationId="{00000000-0000-0000-0000-000000000000}"/>
          </ac:spMkLst>
        </pc:spChg>
        <pc:spChg chg="mod">
          <ac:chgData name="Johnston, Carey" userId="2bdb4b45-4af7-4b69-8346-099dddca1acf" providerId="ADAL" clId="{C683BECF-B1D7-47D3-A245-89E2DF54F33D}" dt="2024-05-31T22:51:02.739" v="1366" actId="962"/>
          <ac:spMkLst>
            <pc:docMk/>
            <pc:sldMk cId="2176327176" sldId="573"/>
            <ac:spMk id="10" creationId="{810ABDD0-A098-4911-8DEA-26BCDDB8DE97}"/>
          </ac:spMkLst>
        </pc:spChg>
        <pc:spChg chg="mod">
          <ac:chgData name="Johnston, Carey" userId="2bdb4b45-4af7-4b69-8346-099dddca1acf" providerId="ADAL" clId="{C683BECF-B1D7-47D3-A245-89E2DF54F33D}" dt="2024-05-31T22:51:01.443" v="1363" actId="962"/>
          <ac:spMkLst>
            <pc:docMk/>
            <pc:sldMk cId="2176327176" sldId="573"/>
            <ac:spMk id="12" creationId="{00000000-0000-0000-0000-000000000000}"/>
          </ac:spMkLst>
        </pc:spChg>
        <pc:spChg chg="mod">
          <ac:chgData name="Johnston, Carey" userId="2bdb4b45-4af7-4b69-8346-099dddca1acf" providerId="ADAL" clId="{C683BECF-B1D7-47D3-A245-89E2DF54F33D}" dt="2024-05-31T22:51:02.371" v="1365" actId="962"/>
          <ac:spMkLst>
            <pc:docMk/>
            <pc:sldMk cId="2176327176" sldId="573"/>
            <ac:spMk id="14" creationId="{00000000-0000-0000-0000-000000000000}"/>
          </ac:spMkLst>
        </pc:spChg>
        <pc:spChg chg="mod">
          <ac:chgData name="Johnston, Carey" userId="2bdb4b45-4af7-4b69-8346-099dddca1acf" providerId="ADAL" clId="{C683BECF-B1D7-47D3-A245-89E2DF54F33D}" dt="2024-05-31T22:51:00.522" v="1361" actId="962"/>
          <ac:spMkLst>
            <pc:docMk/>
            <pc:sldMk cId="2176327176" sldId="573"/>
            <ac:spMk id="60422" creationId="{00000000-0000-0000-0000-000000000000}"/>
          </ac:spMkLst>
        </pc:spChg>
        <pc:picChg chg="mod">
          <ac:chgData name="Johnston, Carey" userId="2bdb4b45-4af7-4b69-8346-099dddca1acf" providerId="ADAL" clId="{C683BECF-B1D7-47D3-A245-89E2DF54F33D}" dt="2024-05-31T22:51:01.962" v="1364" actId="962"/>
          <ac:picMkLst>
            <pc:docMk/>
            <pc:sldMk cId="2176327176" sldId="573"/>
            <ac:picMk id="13" creationId="{00000000-0000-0000-0000-000000000000}"/>
          </ac:picMkLst>
        </pc:picChg>
      </pc:sldChg>
      <pc:sldChg chg="modSp mod">
        <pc:chgData name="Johnston, Carey" userId="2bdb4b45-4af7-4b69-8346-099dddca1acf" providerId="ADAL" clId="{C683BECF-B1D7-47D3-A245-89E2DF54F33D}" dt="2024-05-31T22:50:27.143" v="1347" actId="962"/>
        <pc:sldMkLst>
          <pc:docMk/>
          <pc:sldMk cId="2265642480" sldId="575"/>
        </pc:sldMkLst>
        <pc:spChg chg="mod">
          <ac:chgData name="Johnston, Carey" userId="2bdb4b45-4af7-4b69-8346-099dddca1acf" providerId="ADAL" clId="{C683BECF-B1D7-47D3-A245-89E2DF54F33D}" dt="2024-05-31T22:50:23.901" v="1341" actId="962"/>
          <ac:spMkLst>
            <pc:docMk/>
            <pc:sldMk cId="2265642480" sldId="575"/>
            <ac:spMk id="3" creationId="{00000000-0000-0000-0000-000000000000}"/>
          </ac:spMkLst>
        </pc:spChg>
        <pc:spChg chg="mod">
          <ac:chgData name="Johnston, Carey" userId="2bdb4b45-4af7-4b69-8346-099dddca1acf" providerId="ADAL" clId="{C683BECF-B1D7-47D3-A245-89E2DF54F33D}" dt="2024-05-31T22:50:25.572" v="1344" actId="962"/>
          <ac:spMkLst>
            <pc:docMk/>
            <pc:sldMk cId="2265642480" sldId="575"/>
            <ac:spMk id="6" creationId="{00000000-0000-0000-0000-000000000000}"/>
          </ac:spMkLst>
        </pc:spChg>
        <pc:spChg chg="mod">
          <ac:chgData name="Johnston, Carey" userId="2bdb4b45-4af7-4b69-8346-099dddca1acf" providerId="ADAL" clId="{C683BECF-B1D7-47D3-A245-89E2DF54F33D}" dt="2024-05-31T22:50:26.067" v="1345" actId="962"/>
          <ac:spMkLst>
            <pc:docMk/>
            <pc:sldMk cId="2265642480" sldId="575"/>
            <ac:spMk id="7" creationId="{00000000-0000-0000-0000-000000000000}"/>
          </ac:spMkLst>
        </pc:spChg>
        <pc:spChg chg="mod">
          <ac:chgData name="Johnston, Carey" userId="2bdb4b45-4af7-4b69-8346-099dddca1acf" providerId="ADAL" clId="{C683BECF-B1D7-47D3-A245-89E2DF54F33D}" dt="2024-05-31T22:50:26.600" v="1346" actId="962"/>
          <ac:spMkLst>
            <pc:docMk/>
            <pc:sldMk cId="2265642480" sldId="575"/>
            <ac:spMk id="8" creationId="{00000000-0000-0000-0000-000000000000}"/>
          </ac:spMkLst>
        </pc:spChg>
        <pc:spChg chg="mod">
          <ac:chgData name="Johnston, Carey" userId="2bdb4b45-4af7-4b69-8346-099dddca1acf" providerId="ADAL" clId="{C683BECF-B1D7-47D3-A245-89E2DF54F33D}" dt="2024-05-31T22:50:27.143" v="1347" actId="962"/>
          <ac:spMkLst>
            <pc:docMk/>
            <pc:sldMk cId="2265642480" sldId="575"/>
            <ac:spMk id="12" creationId="{00000000-0000-0000-0000-000000000000}"/>
          </ac:spMkLst>
        </pc:spChg>
        <pc:picChg chg="mod">
          <ac:chgData name="Johnston, Carey" userId="2bdb4b45-4af7-4b69-8346-099dddca1acf" providerId="ADAL" clId="{C683BECF-B1D7-47D3-A245-89E2DF54F33D}" dt="2024-05-31T22:50:24.452" v="1342" actId="962"/>
          <ac:picMkLst>
            <pc:docMk/>
            <pc:sldMk cId="2265642480" sldId="575"/>
            <ac:picMk id="4" creationId="{00000000-0000-0000-0000-000000000000}"/>
          </ac:picMkLst>
        </pc:picChg>
        <pc:picChg chg="mod">
          <ac:chgData name="Johnston, Carey" userId="2bdb4b45-4af7-4b69-8346-099dddca1acf" providerId="ADAL" clId="{C683BECF-B1D7-47D3-A245-89E2DF54F33D}" dt="2024-05-31T22:50:25.049" v="1343" actId="962"/>
          <ac:picMkLst>
            <pc:docMk/>
            <pc:sldMk cId="2265642480" sldId="575"/>
            <ac:picMk id="5" creationId="{00000000-0000-0000-0000-000000000000}"/>
          </ac:picMkLst>
        </pc:picChg>
      </pc:sldChg>
      <pc:sldChg chg="modSp mod">
        <pc:chgData name="Johnston, Carey" userId="2bdb4b45-4af7-4b69-8346-099dddca1acf" providerId="ADAL" clId="{C683BECF-B1D7-47D3-A245-89E2DF54F33D}" dt="2024-05-31T22:50:04.097" v="1332" actId="962"/>
        <pc:sldMkLst>
          <pc:docMk/>
          <pc:sldMk cId="4265949282" sldId="576"/>
        </pc:sldMkLst>
        <pc:spChg chg="mod">
          <ac:chgData name="Johnston, Carey" userId="2bdb4b45-4af7-4b69-8346-099dddca1acf" providerId="ADAL" clId="{C683BECF-B1D7-47D3-A245-89E2DF54F33D}" dt="2024-05-31T22:50:04.097" v="1332" actId="962"/>
          <ac:spMkLst>
            <pc:docMk/>
            <pc:sldMk cId="4265949282" sldId="576"/>
            <ac:spMk id="6" creationId="{00000000-0000-0000-0000-000000000000}"/>
          </ac:spMkLst>
        </pc:spChg>
        <pc:spChg chg="mod">
          <ac:chgData name="Johnston, Carey" userId="2bdb4b45-4af7-4b69-8346-099dddca1acf" providerId="ADAL" clId="{C683BECF-B1D7-47D3-A245-89E2DF54F33D}" dt="2024-05-31T22:50:02.742" v="1329" actId="962"/>
          <ac:spMkLst>
            <pc:docMk/>
            <pc:sldMk cId="4265949282" sldId="576"/>
            <ac:spMk id="60418" creationId="{00000000-0000-0000-0000-000000000000}"/>
          </ac:spMkLst>
        </pc:spChg>
        <pc:spChg chg="mod">
          <ac:chgData name="Johnston, Carey" userId="2bdb4b45-4af7-4b69-8346-099dddca1acf" providerId="ADAL" clId="{C683BECF-B1D7-47D3-A245-89E2DF54F33D}" dt="2024-05-31T22:50:03.172" v="1330" actId="962"/>
          <ac:spMkLst>
            <pc:docMk/>
            <pc:sldMk cId="4265949282" sldId="576"/>
            <ac:spMk id="60419" creationId="{00000000-0000-0000-0000-000000000000}"/>
          </ac:spMkLst>
        </pc:spChg>
        <pc:spChg chg="mod">
          <ac:chgData name="Johnston, Carey" userId="2bdb4b45-4af7-4b69-8346-099dddca1acf" providerId="ADAL" clId="{C683BECF-B1D7-47D3-A245-89E2DF54F33D}" dt="2024-05-31T22:50:03.669" v="1331" actId="962"/>
          <ac:spMkLst>
            <pc:docMk/>
            <pc:sldMk cId="4265949282" sldId="576"/>
            <ac:spMk id="60422" creationId="{00000000-0000-0000-0000-000000000000}"/>
          </ac:spMkLst>
        </pc:spChg>
      </pc:sldChg>
      <pc:sldChg chg="modSp mod">
        <pc:chgData name="Johnston, Carey" userId="2bdb4b45-4af7-4b69-8346-099dddca1acf" providerId="ADAL" clId="{C683BECF-B1D7-47D3-A245-89E2DF54F33D}" dt="2024-05-31T22:51:17.115" v="1376" actId="962"/>
        <pc:sldMkLst>
          <pc:docMk/>
          <pc:sldMk cId="1969460994" sldId="644"/>
        </pc:sldMkLst>
        <pc:spChg chg="mod">
          <ac:chgData name="Johnston, Carey" userId="2bdb4b45-4af7-4b69-8346-099dddca1acf" providerId="ADAL" clId="{C683BECF-B1D7-47D3-A245-89E2DF54F33D}" dt="2024-05-31T22:51:16.750" v="1375" actId="962"/>
          <ac:spMkLst>
            <pc:docMk/>
            <pc:sldMk cId="1969460994" sldId="644"/>
            <ac:spMk id="8" creationId="{00000000-0000-0000-0000-000000000000}"/>
          </ac:spMkLst>
        </pc:spChg>
        <pc:spChg chg="mod">
          <ac:chgData name="Johnston, Carey" userId="2bdb4b45-4af7-4b69-8346-099dddca1acf" providerId="ADAL" clId="{C683BECF-B1D7-47D3-A245-89E2DF54F33D}" dt="2024-05-31T22:51:15.463" v="1373" actId="962"/>
          <ac:spMkLst>
            <pc:docMk/>
            <pc:sldMk cId="1969460994" sldId="644"/>
            <ac:spMk id="10" creationId="{DEBB69D1-7330-4377-A79C-3CE594C45111}"/>
          </ac:spMkLst>
        </pc:spChg>
        <pc:spChg chg="mod">
          <ac:chgData name="Johnston, Carey" userId="2bdb4b45-4af7-4b69-8346-099dddca1acf" providerId="ADAL" clId="{C683BECF-B1D7-47D3-A245-89E2DF54F33D}" dt="2024-05-31T22:51:16.263" v="1374" actId="962"/>
          <ac:spMkLst>
            <pc:docMk/>
            <pc:sldMk cId="1969460994" sldId="644"/>
            <ac:spMk id="14" creationId="{00000000-0000-0000-0000-000000000000}"/>
          </ac:spMkLst>
        </pc:spChg>
        <pc:spChg chg="mod">
          <ac:chgData name="Johnston, Carey" userId="2bdb4b45-4af7-4b69-8346-099dddca1acf" providerId="ADAL" clId="{C683BECF-B1D7-47D3-A245-89E2DF54F33D}" dt="2024-05-31T22:51:17.115" v="1376" actId="962"/>
          <ac:spMkLst>
            <pc:docMk/>
            <pc:sldMk cId="1969460994" sldId="644"/>
            <ac:spMk id="60422" creationId="{00000000-0000-0000-0000-000000000000}"/>
          </ac:spMkLst>
        </pc:spChg>
        <pc:picChg chg="mod">
          <ac:chgData name="Johnston, Carey" userId="2bdb4b45-4af7-4b69-8346-099dddca1acf" providerId="ADAL" clId="{C683BECF-B1D7-47D3-A245-89E2DF54F33D}" dt="2024-05-31T22:51:14.912" v="1372" actId="962"/>
          <ac:picMkLst>
            <pc:docMk/>
            <pc:sldMk cId="1969460994" sldId="644"/>
            <ac:picMk id="4" creationId="{B1E2D67A-6F04-4D6B-9C82-E21B9A683617}"/>
          </ac:picMkLst>
        </pc:picChg>
      </pc:sldChg>
      <pc:sldChg chg="del">
        <pc:chgData name="Johnston, Carey" userId="2bdb4b45-4af7-4b69-8346-099dddca1acf" providerId="ADAL" clId="{C683BECF-B1D7-47D3-A245-89E2DF54F33D}" dt="2024-05-31T20:55:35.028" v="11" actId="47"/>
        <pc:sldMkLst>
          <pc:docMk/>
          <pc:sldMk cId="1470390401" sldId="650"/>
        </pc:sldMkLst>
      </pc:sldChg>
      <pc:sldChg chg="del">
        <pc:chgData name="Johnston, Carey" userId="2bdb4b45-4af7-4b69-8346-099dddca1acf" providerId="ADAL" clId="{C683BECF-B1D7-47D3-A245-89E2DF54F33D}" dt="2024-05-31T20:53:51.987" v="7" actId="47"/>
        <pc:sldMkLst>
          <pc:docMk/>
          <pc:sldMk cId="2944517238" sldId="661"/>
        </pc:sldMkLst>
      </pc:sldChg>
      <pc:sldChg chg="modSp mod">
        <pc:chgData name="Johnston, Carey" userId="2bdb4b45-4af7-4b69-8346-099dddca1acf" providerId="ADAL" clId="{C683BECF-B1D7-47D3-A245-89E2DF54F33D}" dt="2024-05-31T22:49:58.797" v="1328" actId="962"/>
        <pc:sldMkLst>
          <pc:docMk/>
          <pc:sldMk cId="511870386" sldId="669"/>
        </pc:sldMkLst>
        <pc:spChg chg="mod">
          <ac:chgData name="Johnston, Carey" userId="2bdb4b45-4af7-4b69-8346-099dddca1acf" providerId="ADAL" clId="{C683BECF-B1D7-47D3-A245-89E2DF54F33D}" dt="2024-05-31T21:13:38.525" v="255" actId="962"/>
          <ac:spMkLst>
            <pc:docMk/>
            <pc:sldMk cId="511870386" sldId="669"/>
            <ac:spMk id="2" creationId="{5808AB04-783B-4C2F-878F-8624FFC9789B}"/>
          </ac:spMkLst>
        </pc:spChg>
        <pc:spChg chg="mod">
          <ac:chgData name="Johnston, Carey" userId="2bdb4b45-4af7-4b69-8346-099dddca1acf" providerId="ADAL" clId="{C683BECF-B1D7-47D3-A245-89E2DF54F33D}" dt="2024-05-31T22:49:56.995" v="1325" actId="962"/>
          <ac:spMkLst>
            <pc:docMk/>
            <pc:sldMk cId="511870386" sldId="669"/>
            <ac:spMk id="9" creationId="{0C83C720-CFA0-4640-BF00-C9D31ADFF8BD}"/>
          </ac:spMkLst>
        </pc:spChg>
        <pc:spChg chg="mod">
          <ac:chgData name="Johnston, Carey" userId="2bdb4b45-4af7-4b69-8346-099dddca1acf" providerId="ADAL" clId="{C683BECF-B1D7-47D3-A245-89E2DF54F33D}" dt="2024-05-31T22:49:58.161" v="1327" actId="962"/>
          <ac:spMkLst>
            <pc:docMk/>
            <pc:sldMk cId="511870386" sldId="669"/>
            <ac:spMk id="11" creationId="{3696A296-A58B-4610-A204-56901E5864FA}"/>
          </ac:spMkLst>
        </pc:spChg>
        <pc:spChg chg="mod">
          <ac:chgData name="Johnston, Carey" userId="2bdb4b45-4af7-4b69-8346-099dddca1acf" providerId="ADAL" clId="{C683BECF-B1D7-47D3-A245-89E2DF54F33D}" dt="2024-05-31T22:49:58.797" v="1328" actId="962"/>
          <ac:spMkLst>
            <pc:docMk/>
            <pc:sldMk cId="511870386" sldId="669"/>
            <ac:spMk id="12" creationId="{018A7532-458A-4164-BF55-A336D55E7402}"/>
          </ac:spMkLst>
        </pc:spChg>
        <pc:spChg chg="mod">
          <ac:chgData name="Johnston, Carey" userId="2bdb4b45-4af7-4b69-8346-099dddca1acf" providerId="ADAL" clId="{C683BECF-B1D7-47D3-A245-89E2DF54F33D}" dt="2024-05-31T22:49:55.536" v="1322" actId="962"/>
          <ac:spMkLst>
            <pc:docMk/>
            <pc:sldMk cId="511870386" sldId="669"/>
            <ac:spMk id="25603" creationId="{00000000-0000-0000-0000-000000000000}"/>
          </ac:spMkLst>
        </pc:spChg>
        <pc:spChg chg="mod">
          <ac:chgData name="Johnston, Carey" userId="2bdb4b45-4af7-4b69-8346-099dddca1acf" providerId="ADAL" clId="{C683BECF-B1D7-47D3-A245-89E2DF54F33D}" dt="2024-05-31T22:49:55.958" v="1323" actId="962"/>
          <ac:spMkLst>
            <pc:docMk/>
            <pc:sldMk cId="511870386" sldId="669"/>
            <ac:spMk id="25605" creationId="{00000000-0000-0000-0000-000000000000}"/>
          </ac:spMkLst>
        </pc:spChg>
        <pc:picChg chg="mod">
          <ac:chgData name="Johnston, Carey" userId="2bdb4b45-4af7-4b69-8346-099dddca1acf" providerId="ADAL" clId="{C683BECF-B1D7-47D3-A245-89E2DF54F33D}" dt="2024-05-31T22:49:56.490" v="1324" actId="962"/>
          <ac:picMkLst>
            <pc:docMk/>
            <pc:sldMk cId="511870386" sldId="669"/>
            <ac:picMk id="7" creationId="{6A7C1EA1-998B-4BAA-828B-351BE83DB5E4}"/>
          </ac:picMkLst>
        </pc:picChg>
        <pc:picChg chg="mod">
          <ac:chgData name="Johnston, Carey" userId="2bdb4b45-4af7-4b69-8346-099dddca1acf" providerId="ADAL" clId="{C683BECF-B1D7-47D3-A245-89E2DF54F33D}" dt="2024-05-31T22:49:57.606" v="1326" actId="962"/>
          <ac:picMkLst>
            <pc:docMk/>
            <pc:sldMk cId="511870386" sldId="669"/>
            <ac:picMk id="10" creationId="{7F3D9F4E-207C-4928-AD30-FA2BF9CB67EE}"/>
          </ac:picMkLst>
        </pc:picChg>
      </pc:sldChg>
      <pc:sldChg chg="delSp modSp add mod">
        <pc:chgData name="Johnston, Carey" userId="2bdb4b45-4af7-4b69-8346-099dddca1acf" providerId="ADAL" clId="{C683BECF-B1D7-47D3-A245-89E2DF54F33D}" dt="2024-05-31T23:11:08.014" v="1425" actId="255"/>
        <pc:sldMkLst>
          <pc:docMk/>
          <pc:sldMk cId="3752644839" sldId="670"/>
        </pc:sldMkLst>
        <pc:spChg chg="mod">
          <ac:chgData name="Johnston, Carey" userId="2bdb4b45-4af7-4b69-8346-099dddca1acf" providerId="ADAL" clId="{C683BECF-B1D7-47D3-A245-89E2DF54F33D}" dt="2024-05-31T22:50:55.729" v="1358" actId="962"/>
          <ac:spMkLst>
            <pc:docMk/>
            <pc:sldMk cId="3752644839" sldId="670"/>
            <ac:spMk id="3" creationId="{00000000-0000-0000-0000-000000000000}"/>
          </ac:spMkLst>
        </pc:spChg>
        <pc:spChg chg="del">
          <ac:chgData name="Johnston, Carey" userId="2bdb4b45-4af7-4b69-8346-099dddca1acf" providerId="ADAL" clId="{C683BECF-B1D7-47D3-A245-89E2DF54F33D}" dt="2024-05-31T21:16:44.613" v="846" actId="478"/>
          <ac:spMkLst>
            <pc:docMk/>
            <pc:sldMk cId="3752644839" sldId="670"/>
            <ac:spMk id="4" creationId="{00000000-0000-0000-0000-000000000000}"/>
          </ac:spMkLst>
        </pc:spChg>
        <pc:spChg chg="mod">
          <ac:chgData name="Johnston, Carey" userId="2bdb4b45-4af7-4b69-8346-099dddca1acf" providerId="ADAL" clId="{C683BECF-B1D7-47D3-A245-89E2DF54F33D}" dt="2024-05-31T23:11:08.014" v="1425" actId="255"/>
          <ac:spMkLst>
            <pc:docMk/>
            <pc:sldMk cId="3752644839" sldId="670"/>
            <ac:spMk id="5" creationId="{00000000-0000-0000-0000-000000000000}"/>
          </ac:spMkLst>
        </pc:spChg>
        <pc:spChg chg="mod">
          <ac:chgData name="Johnston, Carey" userId="2bdb4b45-4af7-4b69-8346-099dddca1acf" providerId="ADAL" clId="{C683BECF-B1D7-47D3-A245-89E2DF54F33D}" dt="2024-05-31T22:50:56.598" v="1360" actId="962"/>
          <ac:spMkLst>
            <pc:docMk/>
            <pc:sldMk cId="3752644839" sldId="670"/>
            <ac:spMk id="6" creationId="{455A55CC-FE44-4D56-A138-A53FE4648FEB}"/>
          </ac:spMkLst>
        </pc:spChg>
      </pc:sldChg>
      <pc:sldChg chg="modSp mod">
        <pc:chgData name="Johnston, Carey" userId="2bdb4b45-4af7-4b69-8346-099dddca1acf" providerId="ADAL" clId="{C683BECF-B1D7-47D3-A245-89E2DF54F33D}" dt="2024-05-31T22:50:20.033" v="1340" actId="962"/>
        <pc:sldMkLst>
          <pc:docMk/>
          <pc:sldMk cId="2154596355" sldId="3337"/>
        </pc:sldMkLst>
        <pc:spChg chg="mod">
          <ac:chgData name="Johnston, Carey" userId="2bdb4b45-4af7-4b69-8346-099dddca1acf" providerId="ADAL" clId="{C683BECF-B1D7-47D3-A245-89E2DF54F33D}" dt="2024-05-31T22:50:18.561" v="1337" actId="962"/>
          <ac:spMkLst>
            <pc:docMk/>
            <pc:sldMk cId="2154596355" sldId="3337"/>
            <ac:spMk id="4" creationId="{F392BE3B-5C69-47DC-B6D7-ED934F2BCDBF}"/>
          </ac:spMkLst>
        </pc:spChg>
        <pc:spChg chg="mod">
          <ac:chgData name="Johnston, Carey" userId="2bdb4b45-4af7-4b69-8346-099dddca1acf" providerId="ADAL" clId="{C683BECF-B1D7-47D3-A245-89E2DF54F33D}" dt="2024-05-31T22:50:19.051" v="1338" actId="962"/>
          <ac:spMkLst>
            <pc:docMk/>
            <pc:sldMk cId="2154596355" sldId="3337"/>
            <ac:spMk id="5" creationId="{6F532A01-1CD8-47D2-A664-852EFC242935}"/>
          </ac:spMkLst>
        </pc:spChg>
        <pc:spChg chg="mod">
          <ac:chgData name="Johnston, Carey" userId="2bdb4b45-4af7-4b69-8346-099dddca1acf" providerId="ADAL" clId="{C683BECF-B1D7-47D3-A245-89E2DF54F33D}" dt="2024-05-31T22:50:19.581" v="1339" actId="962"/>
          <ac:spMkLst>
            <pc:docMk/>
            <pc:sldMk cId="2154596355" sldId="3337"/>
            <ac:spMk id="6" creationId="{EBD870FD-F137-4C2B-B1EE-5A3BB70FF1E8}"/>
          </ac:spMkLst>
        </pc:spChg>
        <pc:picChg chg="mod">
          <ac:chgData name="Johnston, Carey" userId="2bdb4b45-4af7-4b69-8346-099dddca1acf" providerId="ADAL" clId="{C683BECF-B1D7-47D3-A245-89E2DF54F33D}" dt="2024-05-31T22:50:20.033" v="1340" actId="962"/>
          <ac:picMkLst>
            <pc:docMk/>
            <pc:sldMk cId="2154596355" sldId="3337"/>
            <ac:picMk id="1026" creationId="{F5825C9F-B4B3-4498-AAD1-0FF856C88841}"/>
          </ac:picMkLst>
        </pc:picChg>
      </pc:sldChg>
      <pc:sldChg chg="del">
        <pc:chgData name="Johnston, Carey" userId="2bdb4b45-4af7-4b69-8346-099dddca1acf" providerId="ADAL" clId="{C683BECF-B1D7-47D3-A245-89E2DF54F33D}" dt="2024-05-31T20:56:12.733" v="15" actId="47"/>
        <pc:sldMkLst>
          <pc:docMk/>
          <pc:sldMk cId="923309068" sldId="3338"/>
        </pc:sldMkLst>
      </pc:sldChg>
      <pc:sldChg chg="addSp delSp modSp mod">
        <pc:chgData name="Johnston, Carey" userId="2bdb4b45-4af7-4b69-8346-099dddca1acf" providerId="ADAL" clId="{C683BECF-B1D7-47D3-A245-89E2DF54F33D}" dt="2024-05-31T22:53:52.132" v="1400"/>
        <pc:sldMkLst>
          <pc:docMk/>
          <pc:sldMk cId="2751722646" sldId="3399"/>
        </pc:sldMkLst>
        <pc:spChg chg="add mod ord">
          <ac:chgData name="Johnston, Carey" userId="2bdb4b45-4af7-4b69-8346-099dddca1acf" providerId="ADAL" clId="{C683BECF-B1D7-47D3-A245-89E2DF54F33D}" dt="2024-05-31T22:53:36.214" v="1398"/>
          <ac:spMkLst>
            <pc:docMk/>
            <pc:sldMk cId="2751722646" sldId="3399"/>
            <ac:spMk id="2" creationId="{F5147547-FE30-BF7C-8B2F-B1A4B1F706B7}"/>
          </ac:spMkLst>
        </pc:spChg>
        <pc:spChg chg="ord">
          <ac:chgData name="Johnston, Carey" userId="2bdb4b45-4af7-4b69-8346-099dddca1acf" providerId="ADAL" clId="{C683BECF-B1D7-47D3-A245-89E2DF54F33D}" dt="2024-05-31T22:53:31.076" v="1393"/>
          <ac:spMkLst>
            <pc:docMk/>
            <pc:sldMk cId="2751722646" sldId="3399"/>
            <ac:spMk id="3" creationId="{00000000-0000-0000-0000-000000000000}"/>
          </ac:spMkLst>
        </pc:spChg>
        <pc:spChg chg="mod">
          <ac:chgData name="Johnston, Carey" userId="2bdb4b45-4af7-4b69-8346-099dddca1acf" providerId="ADAL" clId="{C683BECF-B1D7-47D3-A245-89E2DF54F33D}" dt="2024-05-31T22:29:44.003" v="983" actId="6549"/>
          <ac:spMkLst>
            <pc:docMk/>
            <pc:sldMk cId="2751722646" sldId="3399"/>
            <ac:spMk id="6" creationId="{00000000-0000-0000-0000-000000000000}"/>
          </ac:spMkLst>
        </pc:spChg>
        <pc:spChg chg="ord">
          <ac:chgData name="Johnston, Carey" userId="2bdb4b45-4af7-4b69-8346-099dddca1acf" providerId="ADAL" clId="{C683BECF-B1D7-47D3-A245-89E2DF54F33D}" dt="2024-05-31T22:53:52.132" v="1400"/>
          <ac:spMkLst>
            <pc:docMk/>
            <pc:sldMk cId="2751722646" sldId="3399"/>
            <ac:spMk id="7" creationId="{5BFB036F-22AD-425F-A279-AAA7F4242501}"/>
          </ac:spMkLst>
        </pc:spChg>
        <pc:spChg chg="del mod">
          <ac:chgData name="Johnston, Carey" userId="2bdb4b45-4af7-4b69-8346-099dddca1acf" providerId="ADAL" clId="{C683BECF-B1D7-47D3-A245-89E2DF54F33D}" dt="2024-05-31T22:31:42.986" v="1035" actId="478"/>
          <ac:spMkLst>
            <pc:docMk/>
            <pc:sldMk cId="2751722646" sldId="3399"/>
            <ac:spMk id="9" creationId="{6699859A-E060-455B-9C67-4C610CAD38AD}"/>
          </ac:spMkLst>
        </pc:spChg>
        <pc:picChg chg="mod ord">
          <ac:chgData name="Johnston, Carey" userId="2bdb4b45-4af7-4b69-8346-099dddca1acf" providerId="ADAL" clId="{C683BECF-B1D7-47D3-A245-89E2DF54F33D}" dt="2024-05-31T22:53:47.085" v="1399"/>
          <ac:picMkLst>
            <pc:docMk/>
            <pc:sldMk cId="2751722646" sldId="3399"/>
            <ac:picMk id="4" creationId="{A666516E-CA42-403F-8531-0F4C4A30C181}"/>
          </ac:picMkLst>
        </pc:picChg>
        <pc:picChg chg="mod">
          <ac:chgData name="Johnston, Carey" userId="2bdb4b45-4af7-4b69-8346-099dddca1acf" providerId="ADAL" clId="{C683BECF-B1D7-47D3-A245-89E2DF54F33D}" dt="2024-05-31T21:15:25.922" v="505" actId="962"/>
          <ac:picMkLst>
            <pc:docMk/>
            <pc:sldMk cId="2751722646" sldId="3399"/>
            <ac:picMk id="5" creationId="{BF8E3C01-495B-4881-ADE4-A2A8FE57CF7B}"/>
          </ac:picMkLst>
        </pc:picChg>
      </pc:sldChg>
      <pc:sldChg chg="modSp mod">
        <pc:chgData name="Johnston, Carey" userId="2bdb4b45-4af7-4b69-8346-099dddca1acf" providerId="ADAL" clId="{C683BECF-B1D7-47D3-A245-89E2DF54F33D}" dt="2024-05-31T22:49:46.884" v="1321" actId="962"/>
        <pc:sldMkLst>
          <pc:docMk/>
          <pc:sldMk cId="3340445481" sldId="3401"/>
        </pc:sldMkLst>
        <pc:spChg chg="mod ord">
          <ac:chgData name="Johnston, Carey" userId="2bdb4b45-4af7-4b69-8346-099dddca1acf" providerId="ADAL" clId="{C683BECF-B1D7-47D3-A245-89E2DF54F33D}" dt="2024-05-31T22:49:37.491" v="1316"/>
          <ac:spMkLst>
            <pc:docMk/>
            <pc:sldMk cId="3340445481" sldId="3401"/>
            <ac:spMk id="10" creationId="{00000000-0000-0000-0000-000000000000}"/>
          </ac:spMkLst>
        </pc:spChg>
        <pc:spChg chg="mod">
          <ac:chgData name="Johnston, Carey" userId="2bdb4b45-4af7-4b69-8346-099dddca1acf" providerId="ADAL" clId="{C683BECF-B1D7-47D3-A245-89E2DF54F33D}" dt="2024-05-31T22:49:16.359" v="1311" actId="962"/>
          <ac:spMkLst>
            <pc:docMk/>
            <pc:sldMk cId="3340445481" sldId="3401"/>
            <ac:spMk id="18" creationId="{00000000-0000-0000-0000-000000000000}"/>
          </ac:spMkLst>
        </pc:spChg>
        <pc:spChg chg="mod">
          <ac:chgData name="Johnston, Carey" userId="2bdb4b45-4af7-4b69-8346-099dddca1acf" providerId="ADAL" clId="{C683BECF-B1D7-47D3-A245-89E2DF54F33D}" dt="2024-05-31T22:49:07.574" v="1310" actId="962"/>
          <ac:spMkLst>
            <pc:docMk/>
            <pc:sldMk cId="3340445481" sldId="3401"/>
            <ac:spMk id="1031" creationId="{00000000-0000-0000-0000-000000000000}"/>
          </ac:spMkLst>
        </pc:spChg>
        <pc:spChg chg="mod">
          <ac:chgData name="Johnston, Carey" userId="2bdb4b45-4af7-4b69-8346-099dddca1acf" providerId="ADAL" clId="{C683BECF-B1D7-47D3-A245-89E2DF54F33D}" dt="2024-05-31T22:49:26.181" v="1314" actId="962"/>
          <ac:spMkLst>
            <pc:docMk/>
            <pc:sldMk cId="3340445481" sldId="3401"/>
            <ac:spMk id="1032" creationId="{00000000-0000-0000-0000-000000000000}"/>
          </ac:spMkLst>
        </pc:spChg>
        <pc:graphicFrameChg chg="mod">
          <ac:chgData name="Johnston, Carey" userId="2bdb4b45-4af7-4b69-8346-099dddca1acf" providerId="ADAL" clId="{C683BECF-B1D7-47D3-A245-89E2DF54F33D}" dt="2024-05-31T22:49:46.884" v="1321" actId="962"/>
          <ac:graphicFrameMkLst>
            <pc:docMk/>
            <pc:sldMk cId="3340445481" sldId="3401"/>
            <ac:graphicFrameMk id="13" creationId="{00000000-0000-0000-0000-000000000000}"/>
          </ac:graphicFrameMkLst>
        </pc:graphicFrameChg>
      </pc:sldChg>
      <pc:sldChg chg="del">
        <pc:chgData name="Johnston, Carey" userId="2bdb4b45-4af7-4b69-8346-099dddca1acf" providerId="ADAL" clId="{C683BECF-B1D7-47D3-A245-89E2DF54F33D}" dt="2024-05-31T20:53:05.983" v="5" actId="47"/>
        <pc:sldMkLst>
          <pc:docMk/>
          <pc:sldMk cId="3326934152" sldId="3402"/>
        </pc:sldMkLst>
      </pc:sldChg>
      <pc:sldChg chg="modSp mod">
        <pc:chgData name="Johnston, Carey" userId="2bdb4b45-4af7-4b69-8346-099dddca1acf" providerId="ADAL" clId="{C683BECF-B1D7-47D3-A245-89E2DF54F33D}" dt="2024-05-31T22:50:12.810" v="1336" actId="962"/>
        <pc:sldMkLst>
          <pc:docMk/>
          <pc:sldMk cId="1266281730" sldId="3403"/>
        </pc:sldMkLst>
        <pc:spChg chg="mod">
          <ac:chgData name="Johnston, Carey" userId="2bdb4b45-4af7-4b69-8346-099dddca1acf" providerId="ADAL" clId="{C683BECF-B1D7-47D3-A245-89E2DF54F33D}" dt="2024-05-31T22:50:11.136" v="1333" actId="962"/>
          <ac:spMkLst>
            <pc:docMk/>
            <pc:sldMk cId="1266281730" sldId="3403"/>
            <ac:spMk id="3" creationId="{CAB77110-8FD4-4441-874F-5FC0970D3815}"/>
          </ac:spMkLst>
        </pc:spChg>
        <pc:spChg chg="mod">
          <ac:chgData name="Johnston, Carey" userId="2bdb4b45-4af7-4b69-8346-099dddca1acf" providerId="ADAL" clId="{C683BECF-B1D7-47D3-A245-89E2DF54F33D}" dt="2024-05-31T22:50:11.636" v="1334" actId="962"/>
          <ac:spMkLst>
            <pc:docMk/>
            <pc:sldMk cId="1266281730" sldId="3403"/>
            <ac:spMk id="4" creationId="{75C5493C-065E-4FD3-9CC8-293A5CB8F164}"/>
          </ac:spMkLst>
        </pc:spChg>
        <pc:spChg chg="mod">
          <ac:chgData name="Johnston, Carey" userId="2bdb4b45-4af7-4b69-8346-099dddca1acf" providerId="ADAL" clId="{C683BECF-B1D7-47D3-A245-89E2DF54F33D}" dt="2024-05-31T22:50:12.199" v="1335" actId="962"/>
          <ac:spMkLst>
            <pc:docMk/>
            <pc:sldMk cId="1266281730" sldId="3403"/>
            <ac:spMk id="5" creationId="{45074CD2-6649-46C3-8EF2-82E4C548663B}"/>
          </ac:spMkLst>
        </pc:spChg>
        <pc:picChg chg="mod">
          <ac:chgData name="Johnston, Carey" userId="2bdb4b45-4af7-4b69-8346-099dddca1acf" providerId="ADAL" clId="{C683BECF-B1D7-47D3-A245-89E2DF54F33D}" dt="2024-05-31T22:50:12.810" v="1336" actId="962"/>
          <ac:picMkLst>
            <pc:docMk/>
            <pc:sldMk cId="1266281730" sldId="3403"/>
            <ac:picMk id="6" creationId="{B9FFA9D9-8AB1-463D-B10D-A7F7C26B4476}"/>
          </ac:picMkLst>
        </pc:picChg>
      </pc:sldChg>
      <pc:sldChg chg="del">
        <pc:chgData name="Johnston, Carey" userId="2bdb4b45-4af7-4b69-8346-099dddca1acf" providerId="ADAL" clId="{C683BECF-B1D7-47D3-A245-89E2DF54F33D}" dt="2024-05-31T20:55:54.342" v="13" actId="47"/>
        <pc:sldMkLst>
          <pc:docMk/>
          <pc:sldMk cId="3939300213" sldId="3404"/>
        </pc:sldMkLst>
      </pc:sldChg>
      <pc:sldChg chg="addSp delSp modSp add mod">
        <pc:chgData name="Johnston, Carey" userId="2bdb4b45-4af7-4b69-8346-099dddca1acf" providerId="ADAL" clId="{C683BECF-B1D7-47D3-A245-89E2DF54F33D}" dt="2024-05-31T23:12:05.238" v="1611" actId="962"/>
        <pc:sldMkLst>
          <pc:docMk/>
          <pc:sldMk cId="1147845165" sldId="3405"/>
        </pc:sldMkLst>
        <pc:spChg chg="mod">
          <ac:chgData name="Johnston, Carey" userId="2bdb4b45-4af7-4b69-8346-099dddca1acf" providerId="ADAL" clId="{C683BECF-B1D7-47D3-A245-89E2DF54F33D}" dt="2024-05-31T22:50:39.308" v="1349" actId="962"/>
          <ac:spMkLst>
            <pc:docMk/>
            <pc:sldMk cId="1147845165" sldId="3405"/>
            <ac:spMk id="2" creationId="{00000000-0000-0000-0000-000000000000}"/>
          </ac:spMkLst>
        </pc:spChg>
        <pc:spChg chg="mod">
          <ac:chgData name="Johnston, Carey" userId="2bdb4b45-4af7-4b69-8346-099dddca1acf" providerId="ADAL" clId="{C683BECF-B1D7-47D3-A245-89E2DF54F33D}" dt="2024-05-31T22:50:38.649" v="1348" actId="962"/>
          <ac:spMkLst>
            <pc:docMk/>
            <pc:sldMk cId="1147845165" sldId="3405"/>
            <ac:spMk id="3" creationId="{00000000-0000-0000-0000-000000000000}"/>
          </ac:spMkLst>
        </pc:spChg>
        <pc:spChg chg="mod">
          <ac:chgData name="Johnston, Carey" userId="2bdb4b45-4af7-4b69-8346-099dddca1acf" providerId="ADAL" clId="{C683BECF-B1D7-47D3-A245-89E2DF54F33D}" dt="2024-05-31T23:09:48.434" v="1422" actId="6549"/>
          <ac:spMkLst>
            <pc:docMk/>
            <pc:sldMk cId="1147845165" sldId="3405"/>
            <ac:spMk id="4" creationId="{4BBEB823-0B1F-4FC0-8BF9-906AB67347BE}"/>
          </ac:spMkLst>
        </pc:spChg>
        <pc:spChg chg="mod">
          <ac:chgData name="Johnston, Carey" userId="2bdb4b45-4af7-4b69-8346-099dddca1acf" providerId="ADAL" clId="{C683BECF-B1D7-47D3-A245-89E2DF54F33D}" dt="2024-05-31T22:50:39.867" v="1350" actId="962"/>
          <ac:spMkLst>
            <pc:docMk/>
            <pc:sldMk cId="1147845165" sldId="3405"/>
            <ac:spMk id="7" creationId="{2732DF21-9D06-4AEA-9FEC-A21C638C0439}"/>
          </ac:spMkLst>
        </pc:spChg>
        <pc:graphicFrameChg chg="add mod">
          <ac:chgData name="Johnston, Carey" userId="2bdb4b45-4af7-4b69-8346-099dddca1acf" providerId="ADAL" clId="{C683BECF-B1D7-47D3-A245-89E2DF54F33D}" dt="2024-05-31T23:11:46.287" v="1521" actId="962"/>
          <ac:graphicFrameMkLst>
            <pc:docMk/>
            <pc:sldMk cId="1147845165" sldId="3405"/>
            <ac:graphicFrameMk id="5" creationId="{EBE5A138-31B7-C11F-8582-B7BCDCAC8D4E}"/>
          </ac:graphicFrameMkLst>
        </pc:graphicFrameChg>
        <pc:graphicFrameChg chg="add mod">
          <ac:chgData name="Johnston, Carey" userId="2bdb4b45-4af7-4b69-8346-099dddca1acf" providerId="ADAL" clId="{C683BECF-B1D7-47D3-A245-89E2DF54F33D}" dt="2024-05-31T23:12:05.238" v="1611" actId="962"/>
          <ac:graphicFrameMkLst>
            <pc:docMk/>
            <pc:sldMk cId="1147845165" sldId="3405"/>
            <ac:graphicFrameMk id="6" creationId="{850FB46C-CC5D-74E8-107D-C25D05F54E85}"/>
          </ac:graphicFrameMkLst>
        </pc:graphicFrameChg>
        <pc:graphicFrameChg chg="del mod">
          <ac:chgData name="Johnston, Carey" userId="2bdb4b45-4af7-4b69-8346-099dddca1acf" providerId="ADAL" clId="{C683BECF-B1D7-47D3-A245-89E2DF54F33D}" dt="2024-05-31T23:08:56.318" v="1401" actId="478"/>
          <ac:graphicFrameMkLst>
            <pc:docMk/>
            <pc:sldMk cId="1147845165" sldId="3405"/>
            <ac:graphicFrameMk id="8" creationId="{EBE5A138-31B7-C11F-8582-B7BCDCAC8D4E}"/>
          </ac:graphicFrameMkLst>
        </pc:graphicFrameChg>
        <pc:graphicFrameChg chg="del mod">
          <ac:chgData name="Johnston, Carey" userId="2bdb4b45-4af7-4b69-8346-099dddca1acf" providerId="ADAL" clId="{C683BECF-B1D7-47D3-A245-89E2DF54F33D}" dt="2024-05-31T23:09:25.608" v="1406" actId="478"/>
          <ac:graphicFrameMkLst>
            <pc:docMk/>
            <pc:sldMk cId="1147845165" sldId="3405"/>
            <ac:graphicFrameMk id="13" creationId="{850FB46C-CC5D-74E8-107D-C25D05F54E85}"/>
          </ac:graphicFrameMkLst>
        </pc:graphicFrameChg>
        <pc:picChg chg="mod">
          <ac:chgData name="Johnston, Carey" userId="2bdb4b45-4af7-4b69-8346-099dddca1acf" providerId="ADAL" clId="{C683BECF-B1D7-47D3-A245-89E2DF54F33D}" dt="2024-05-31T22:50:40.832" v="1352" actId="962"/>
          <ac:picMkLst>
            <pc:docMk/>
            <pc:sldMk cId="1147845165" sldId="3405"/>
            <ac:picMk id="10" creationId="{E633569D-2B3E-424C-9EC7-BDC187AD8C1A}"/>
          </ac:picMkLst>
        </pc:picChg>
      </pc:sldChg>
      <pc:sldChg chg="add del">
        <pc:chgData name="Johnston, Carey" userId="2bdb4b45-4af7-4b69-8346-099dddca1acf" providerId="ADAL" clId="{C683BECF-B1D7-47D3-A245-89E2DF54F33D}" dt="2024-05-31T20:52:26.917" v="1"/>
        <pc:sldMkLst>
          <pc:docMk/>
          <pc:sldMk cId="1424883540" sldId="3405"/>
        </pc:sldMkLst>
      </pc:sldChg>
      <pc:sldChg chg="add del">
        <pc:chgData name="Johnston, Carey" userId="2bdb4b45-4af7-4b69-8346-099dddca1acf" providerId="ADAL" clId="{C683BECF-B1D7-47D3-A245-89E2DF54F33D}" dt="2024-05-31T20:52:49.975" v="3" actId="47"/>
        <pc:sldMkLst>
          <pc:docMk/>
          <pc:sldMk cId="3666999766" sldId="3405"/>
        </pc:sldMkLst>
      </pc:sldChg>
      <pc:sldChg chg="add del">
        <pc:chgData name="Johnston, Carey" userId="2bdb4b45-4af7-4b69-8346-099dddca1acf" providerId="ADAL" clId="{C683BECF-B1D7-47D3-A245-89E2DF54F33D}" dt="2024-05-31T20:54:43.622" v="8" actId="47"/>
        <pc:sldMkLst>
          <pc:docMk/>
          <pc:sldMk cId="3249634831" sldId="3406"/>
        </pc:sldMkLst>
      </pc:sldChg>
      <pc:sldChg chg="addSp modSp add mod">
        <pc:chgData name="Johnston, Carey" userId="2bdb4b45-4af7-4b69-8346-099dddca1acf" providerId="ADAL" clId="{C683BECF-B1D7-47D3-A245-89E2DF54F33D}" dt="2024-05-31T23:13:40.447" v="1614" actId="1076"/>
        <pc:sldMkLst>
          <pc:docMk/>
          <pc:sldMk cId="3471081082" sldId="3406"/>
        </pc:sldMkLst>
        <pc:spChg chg="mod">
          <ac:chgData name="Johnston, Carey" userId="2bdb4b45-4af7-4b69-8346-099dddca1acf" providerId="ADAL" clId="{C683BECF-B1D7-47D3-A245-89E2DF54F33D}" dt="2024-05-31T23:10:42.718" v="1424" actId="27636"/>
          <ac:spMkLst>
            <pc:docMk/>
            <pc:sldMk cId="3471081082" sldId="3406"/>
            <ac:spMk id="7" creationId="{E474DA83-C69A-E36D-A650-40C398BD05D6}"/>
          </ac:spMkLst>
        </pc:spChg>
        <pc:spChg chg="mod">
          <ac:chgData name="Johnston, Carey" userId="2bdb4b45-4af7-4b69-8346-099dddca1acf" providerId="ADAL" clId="{C683BECF-B1D7-47D3-A245-89E2DF54F33D}" dt="2024-05-31T22:51:07.317" v="1369" actId="962"/>
          <ac:spMkLst>
            <pc:docMk/>
            <pc:sldMk cId="3471081082" sldId="3406"/>
            <ac:spMk id="10" creationId="{DEBB69D1-7330-4377-A79C-3CE594C45111}"/>
          </ac:spMkLst>
        </pc:spChg>
        <pc:spChg chg="mod">
          <ac:chgData name="Johnston, Carey" userId="2bdb4b45-4af7-4b69-8346-099dddca1acf" providerId="ADAL" clId="{C683BECF-B1D7-47D3-A245-89E2DF54F33D}" dt="2024-05-31T22:51:06.870" v="1368" actId="962"/>
          <ac:spMkLst>
            <pc:docMk/>
            <pc:sldMk cId="3471081082" sldId="3406"/>
            <ac:spMk id="14" creationId="{00000000-0000-0000-0000-000000000000}"/>
          </ac:spMkLst>
        </pc:spChg>
        <pc:spChg chg="mod">
          <ac:chgData name="Johnston, Carey" userId="2bdb4b45-4af7-4b69-8346-099dddca1acf" providerId="ADAL" clId="{C683BECF-B1D7-47D3-A245-89E2DF54F33D}" dt="2024-05-31T22:51:06.395" v="1367" actId="962"/>
          <ac:spMkLst>
            <pc:docMk/>
            <pc:sldMk cId="3471081082" sldId="3406"/>
            <ac:spMk id="60422" creationId="{00000000-0000-0000-0000-000000000000}"/>
          </ac:spMkLst>
        </pc:spChg>
        <pc:picChg chg="add mod">
          <ac:chgData name="Johnston, Carey" userId="2bdb4b45-4af7-4b69-8346-099dddca1acf" providerId="ADAL" clId="{C683BECF-B1D7-47D3-A245-89E2DF54F33D}" dt="2024-05-31T23:13:40.447" v="1614" actId="1076"/>
          <ac:picMkLst>
            <pc:docMk/>
            <pc:sldMk cId="3471081082" sldId="3406"/>
            <ac:picMk id="2" creationId="{AB416D7B-1814-B72E-268C-349650FD009F}"/>
          </ac:picMkLst>
        </pc:picChg>
        <pc:picChg chg="mod">
          <ac:chgData name="Johnston, Carey" userId="2bdb4b45-4af7-4b69-8346-099dddca1acf" providerId="ADAL" clId="{C683BECF-B1D7-47D3-A245-89E2DF54F33D}" dt="2024-05-31T22:51:07.706" v="1370" actId="962"/>
          <ac:picMkLst>
            <pc:docMk/>
            <pc:sldMk cId="3471081082" sldId="3406"/>
            <ac:picMk id="6" creationId="{3030F841-F350-1583-F6D1-9D1B9469F99A}"/>
          </ac:picMkLst>
        </pc:picChg>
      </pc:sldChg>
      <pc:sldChg chg="add del">
        <pc:chgData name="Johnston, Carey" userId="2bdb4b45-4af7-4b69-8346-099dddca1acf" providerId="ADAL" clId="{C683BECF-B1D7-47D3-A245-89E2DF54F33D}" dt="2024-05-31T20:54:47.042" v="9" actId="47"/>
        <pc:sldMkLst>
          <pc:docMk/>
          <pc:sldMk cId="2940226197" sldId="3407"/>
        </pc:sldMkLst>
      </pc:sldChg>
      <pc:sldChg chg="modSp add mod">
        <pc:chgData name="Johnston, Carey" userId="2bdb4b45-4af7-4b69-8346-099dddca1acf" providerId="ADAL" clId="{C683BECF-B1D7-47D3-A245-89E2DF54F33D}" dt="2024-05-31T22:50:51.298" v="1357" actId="962"/>
        <pc:sldMkLst>
          <pc:docMk/>
          <pc:sldMk cId="3399208009" sldId="3407"/>
        </pc:sldMkLst>
        <pc:spChg chg="mod">
          <ac:chgData name="Johnston, Carey" userId="2bdb4b45-4af7-4b69-8346-099dddca1acf" providerId="ADAL" clId="{C683BECF-B1D7-47D3-A245-89E2DF54F33D}" dt="2024-05-31T22:50:50.245" v="1355" actId="962"/>
          <ac:spMkLst>
            <pc:docMk/>
            <pc:sldMk cId="3399208009" sldId="3407"/>
            <ac:spMk id="3" creationId="{00000000-0000-0000-0000-000000000000}"/>
          </ac:spMkLst>
        </pc:spChg>
        <pc:spChg chg="mod">
          <ac:chgData name="Johnston, Carey" userId="2bdb4b45-4af7-4b69-8346-099dddca1acf" providerId="ADAL" clId="{C683BECF-B1D7-47D3-A245-89E2DF54F33D}" dt="2024-05-31T22:50:50.780" v="1356" actId="962"/>
          <ac:spMkLst>
            <pc:docMk/>
            <pc:sldMk cId="3399208009" sldId="3407"/>
            <ac:spMk id="5" creationId="{00000000-0000-0000-0000-000000000000}"/>
          </ac:spMkLst>
        </pc:spChg>
        <pc:spChg chg="mod">
          <ac:chgData name="Johnston, Carey" userId="2bdb4b45-4af7-4b69-8346-099dddca1acf" providerId="ADAL" clId="{C683BECF-B1D7-47D3-A245-89E2DF54F33D}" dt="2024-05-31T22:50:51.298" v="1357" actId="962"/>
          <ac:spMkLst>
            <pc:docMk/>
            <pc:sldMk cId="3399208009" sldId="3407"/>
            <ac:spMk id="7" creationId="{EDBCBBB5-DC06-4B58-BB84-15796D717774}"/>
          </ac:spMkLst>
        </pc:spChg>
      </pc:sldChg>
      <pc:sldChg chg="delSp add del">
        <pc:chgData name="Johnston, Carey" userId="2bdb4b45-4af7-4b69-8346-099dddca1acf" providerId="ADAL" clId="{C683BECF-B1D7-47D3-A245-89E2DF54F33D}" dt="2024-05-31T22:44:11.310" v="1289" actId="2696"/>
        <pc:sldMkLst>
          <pc:docMk/>
          <pc:sldMk cId="2547730594" sldId="3408"/>
        </pc:sldMkLst>
        <pc:graphicFrameChg chg="del">
          <ac:chgData name="Johnston, Carey" userId="2bdb4b45-4af7-4b69-8346-099dddca1acf" providerId="ADAL" clId="{C683BECF-B1D7-47D3-A245-89E2DF54F33D}" dt="2024-05-31T22:42:59.317" v="1287" actId="478"/>
          <ac:graphicFrameMkLst>
            <pc:docMk/>
            <pc:sldMk cId="2547730594" sldId="3408"/>
            <ac:graphicFrameMk id="7" creationId="{00000000-0000-0000-0000-000000000000}"/>
          </ac:graphicFrameMkLst>
        </pc:graphicFrameChg>
      </pc:sldChg>
      <pc:sldChg chg="add">
        <pc:chgData name="Johnston, Carey" userId="2bdb4b45-4af7-4b69-8346-099dddca1acf" providerId="ADAL" clId="{C683BECF-B1D7-47D3-A245-89E2DF54F33D}" dt="2024-05-31T22:44:04.330" v="1288"/>
        <pc:sldMkLst>
          <pc:docMk/>
          <pc:sldMk cId="1997196926" sldId="3409"/>
        </pc:sldMkLst>
      </pc:sldChg>
      <pc:sldChg chg="add del">
        <pc:chgData name="Johnston, Carey" userId="2bdb4b45-4af7-4b69-8346-099dddca1acf" providerId="ADAL" clId="{C683BECF-B1D7-47D3-A245-89E2DF54F33D}" dt="2024-05-31T22:45:08.731" v="1294"/>
        <pc:sldMkLst>
          <pc:docMk/>
          <pc:sldMk cId="2318706571" sldId="3410"/>
        </pc:sldMkLst>
      </pc:sldChg>
      <pc:sldChg chg="add del">
        <pc:chgData name="Johnston, Carey" userId="2bdb4b45-4af7-4b69-8346-099dddca1acf" providerId="ADAL" clId="{C683BECF-B1D7-47D3-A245-89E2DF54F33D}" dt="2024-05-31T22:44:57.602" v="1292"/>
        <pc:sldMkLst>
          <pc:docMk/>
          <pc:sldMk cId="3320680946" sldId="341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https://usepa-my.sharepoint.com/personal/johnston_carey_epa_gov/Documents/Carey%20Work/Files/OECA/NPDES%20Electronic%20Reporting%20Rule/Implementation%20Activities/Training%20and%20Outreach/Training%20Presentations/NPDES%20eRule%20PPT%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sepa-my.sharepoint.com/personal/johnston_carey_epa_gov/Documents/Carey%20Work/Files/OECA/NPDES%20Electronic%20Reporting%20Rule/Implementation%20Activities/Training%20and%20Outreach/Training%20Presentations/NPDES%20eRule%20PPT%20Chart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360804152415847"/>
          <c:y val="0.18571647415668377"/>
          <c:w val="0.58124353986167954"/>
          <c:h val="0.7063880633597844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82F-4634-8F3A-8BE37B34458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82F-4634-8F3A-8BE37B34458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82F-4634-8F3A-8BE37B34458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82F-4634-8F3A-8BE37B34458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82F-4634-8F3A-8BE37B34458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82F-4634-8F3A-8BE37B34458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A82F-4634-8F3A-8BE37B34458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A82F-4634-8F3A-8BE37B344584}"/>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A82F-4634-8F3A-8BE37B344584}"/>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A82F-4634-8F3A-8BE37B344584}"/>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A82F-4634-8F3A-8BE37B344584}"/>
              </c:ext>
            </c:extLst>
          </c:dPt>
          <c:dLbls>
            <c:dLbl>
              <c:idx val="0"/>
              <c:layout>
                <c:manualLayout>
                  <c:x val="-2.1451160654011099E-2"/>
                  <c:y val="2.7008248482558356E-2"/>
                </c:manualLayout>
              </c:layout>
              <c:spPr>
                <a:noFill/>
                <a:ln w="25400">
                  <a:solidFill>
                    <a:schemeClr val="tx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2F-4634-8F3A-8BE37B344584}"/>
                </c:ext>
              </c:extLst>
            </c:dLbl>
            <c:dLbl>
              <c:idx val="1"/>
              <c:layout>
                <c:manualLayout>
                  <c:x val="-7.4959391868469269E-2"/>
                  <c:y val="3.82894030999515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2F-4634-8F3A-8BE37B344584}"/>
                </c:ext>
              </c:extLst>
            </c:dLbl>
            <c:dLbl>
              <c:idx val="2"/>
              <c:layout>
                <c:manualLayout>
                  <c:x val="-0.10119880651710988"/>
                  <c:y val="6.4512087450744063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1530666567622445"/>
                      <c:h val="0.11385034808820106"/>
                    </c:manualLayout>
                  </c15:layout>
                </c:ext>
                <c:ext xmlns:c16="http://schemas.microsoft.com/office/drawing/2014/chart" uri="{C3380CC4-5D6E-409C-BE32-E72D297353CC}">
                  <c16:uniqueId val="{00000005-A82F-4634-8F3A-8BE37B344584}"/>
                </c:ext>
              </c:extLst>
            </c:dLbl>
            <c:dLbl>
              <c:idx val="3"/>
              <c:layout>
                <c:manualLayout>
                  <c:x val="-5.4676125389986632E-2"/>
                  <c:y val="-7.1306101725121258E-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2F-4634-8F3A-8BE37B344584}"/>
                </c:ext>
              </c:extLst>
            </c:dLbl>
            <c:dLbl>
              <c:idx val="4"/>
              <c:layout>
                <c:manualLayout>
                  <c:x val="-8.3344847224285645E-2"/>
                  <c:y val="-3.549756090073341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2F-4634-8F3A-8BE37B344584}"/>
                </c:ext>
              </c:extLst>
            </c:dLbl>
            <c:dLbl>
              <c:idx val="5"/>
              <c:layout>
                <c:manualLayout>
                  <c:x val="-4.1539890060912195E-2"/>
                  <c:y val="-6.456640926433114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82F-4634-8F3A-8BE37B344584}"/>
                </c:ext>
              </c:extLst>
            </c:dLbl>
            <c:dLbl>
              <c:idx val="6"/>
              <c:layout>
                <c:manualLayout>
                  <c:x val="0.12487124250978061"/>
                  <c:y val="-7.053084472313915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82F-4634-8F3A-8BE37B344584}"/>
                </c:ext>
              </c:extLst>
            </c:dLbl>
            <c:dLbl>
              <c:idx val="7"/>
              <c:layout>
                <c:manualLayout>
                  <c:x val="0.13207559550339226"/>
                  <c:y val="4.1565756007145363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5998427672955975"/>
                      <c:h val="8.7976419747942791E-2"/>
                    </c:manualLayout>
                  </c15:layout>
                </c:ext>
                <c:ext xmlns:c16="http://schemas.microsoft.com/office/drawing/2014/chart" uri="{C3380CC4-5D6E-409C-BE32-E72D297353CC}">
                  <c16:uniqueId val="{0000000F-A82F-4634-8F3A-8BE37B344584}"/>
                </c:ext>
              </c:extLst>
            </c:dLbl>
            <c:dLbl>
              <c:idx val="8"/>
              <c:layout>
                <c:manualLayout>
                  <c:x val="9.2147272946271258E-2"/>
                  <c:y val="1.2088469486061324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82F-4634-8F3A-8BE37B344584}"/>
                </c:ext>
              </c:extLst>
            </c:dLbl>
            <c:dLbl>
              <c:idx val="9"/>
              <c:layout>
                <c:manualLayout>
                  <c:x val="-1.9507867012888062E-3"/>
                  <c:y val="-2.4006726785610151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82F-4634-8F3A-8BE37B344584}"/>
                </c:ext>
              </c:extLst>
            </c:dLbl>
            <c:dLbl>
              <c:idx val="10"/>
              <c:layout>
                <c:manualLayout>
                  <c:x val="4.0117283898744244E-3"/>
                  <c:y val="1.427995138739953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82F-4634-8F3A-8BE37B3445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12700" cap="flat" cmpd="sng" algn="ctr">
                  <a:solidFill>
                    <a:schemeClr val="tx1"/>
                  </a:solidFill>
                  <a:round/>
                </a:ln>
                <a:effectLst/>
              </c:spPr>
            </c:leaderLines>
            <c:extLst>
              <c:ext xmlns:c15="http://schemas.microsoft.com/office/drawing/2012/chart" uri="{CE6537A1-D6FC-4f65-9D91-7224C49458BB}"/>
            </c:extLst>
          </c:dLbls>
          <c:cat>
            <c:strRef>
              <c:f>'Pie Chart Data'!$C$11:$C$21</c:f>
              <c:strCache>
                <c:ptCount val="11"/>
                <c:pt idx="0">
                  <c:v>Majors</c:v>
                </c:pt>
                <c:pt idx="1">
                  <c:v>Non-majors (Ind. Permits)</c:v>
                </c:pt>
                <c:pt idx="2">
                  <c:v>Approved Pretreatment Programs</c:v>
                </c:pt>
                <c:pt idx="3">
                  <c:v>Separate Sewer Systems (incl. satellite systems)</c:v>
                </c:pt>
                <c:pt idx="4">
                  <c:v>Biosolids Generators</c:v>
                </c:pt>
                <c:pt idx="5">
                  <c:v>CAFOs (not all require NPDES permits)</c:v>
                </c:pt>
                <c:pt idx="6">
                  <c:v>Municipal Separate Storm Sewer System (MS4)</c:v>
                </c:pt>
                <c:pt idx="7">
                  <c:v>Combined Sewer Systems</c:v>
                </c:pt>
                <c:pt idx="8">
                  <c:v>Construction Stormwater</c:v>
                </c:pt>
                <c:pt idx="9">
                  <c:v>SIU/CIUs in Cities w/o App. Pret. Program</c:v>
                </c:pt>
                <c:pt idx="10">
                  <c:v>General Permit Covered Facilities</c:v>
                </c:pt>
              </c:strCache>
            </c:strRef>
          </c:cat>
          <c:val>
            <c:numRef>
              <c:f>'Pie Chart Data'!$D$11:$D$21</c:f>
              <c:numCache>
                <c:formatCode>#,##0</c:formatCode>
                <c:ptCount val="11"/>
                <c:pt idx="0">
                  <c:v>6700</c:v>
                </c:pt>
                <c:pt idx="1">
                  <c:v>39000</c:v>
                </c:pt>
                <c:pt idx="2">
                  <c:v>1600</c:v>
                </c:pt>
                <c:pt idx="3">
                  <c:v>20000</c:v>
                </c:pt>
                <c:pt idx="4">
                  <c:v>16500</c:v>
                </c:pt>
                <c:pt idx="5">
                  <c:v>19500</c:v>
                </c:pt>
                <c:pt idx="6">
                  <c:v>7300</c:v>
                </c:pt>
                <c:pt idx="7">
                  <c:v>800</c:v>
                </c:pt>
                <c:pt idx="8">
                  <c:v>200000</c:v>
                </c:pt>
                <c:pt idx="9">
                  <c:v>2000</c:v>
                </c:pt>
                <c:pt idx="10">
                  <c:v>71000</c:v>
                </c:pt>
              </c:numCache>
            </c:numRef>
          </c:val>
          <c:extLst>
            <c:ext xmlns:c16="http://schemas.microsoft.com/office/drawing/2014/chart" uri="{C3380CC4-5D6E-409C-BE32-E72D297353CC}">
              <c16:uniqueId val="{00000016-A82F-4634-8F3A-8BE37B344584}"/>
            </c:ext>
          </c:extLst>
        </c:ser>
        <c:dLbls>
          <c:showLegendKey val="0"/>
          <c:showVal val="0"/>
          <c:showCatName val="0"/>
          <c:showSerName val="0"/>
          <c:showPercent val="0"/>
          <c:showBubbleSize val="0"/>
          <c:showLeaderLines val="1"/>
        </c:dLbls>
        <c:firstSliceAng val="27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'NetDMR Data'!$C$6</c:f>
              <c:strCache>
                <c:ptCount val="1"/>
                <c:pt idx="0">
                  <c:v>Count of DMR Form Submissions Through NetDMR</c:v>
                </c:pt>
              </c:strCache>
            </c:strRef>
          </c:tx>
          <c:spPr>
            <a:solidFill>
              <a:srgbClr val="E57200"/>
            </a:solidFill>
            <a:ln>
              <a:noFill/>
            </a:ln>
            <a:effectLst/>
          </c:spPr>
          <c:invertIfNegative val="0"/>
          <c:dLbls>
            <c:dLbl>
              <c:idx val="10"/>
              <c:layout>
                <c:manualLayout>
                  <c:x val="-2.7748132337246531E-2"/>
                  <c:y val="-1.85787246393094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69-4166-9487-A9F877EF8DAF}"/>
                </c:ext>
              </c:extLst>
            </c:dLbl>
            <c:dLbl>
              <c:idx val="11"/>
              <c:layout>
                <c:manualLayout>
                  <c:x val="-2.1344717182497332E-2"/>
                  <c:y val="-5.57361739179282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E69-4166-9487-A9F877EF8DAF}"/>
                </c:ext>
              </c:extLst>
            </c:dLbl>
            <c:dLbl>
              <c:idx val="12"/>
              <c:layout>
                <c:manualLayout>
                  <c:x val="-4.2689434364994666E-3"/>
                  <c:y val="-6.31676637736520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69-4166-9487-A9F877EF8DAF}"/>
                </c:ext>
              </c:extLst>
            </c:dLbl>
            <c:dLbl>
              <c:idx val="13"/>
              <c:layout>
                <c:manualLayout>
                  <c:x val="0"/>
                  <c:y val="-5.44095250210043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E69-4166-9487-A9F877EF8DAF}"/>
                </c:ext>
              </c:extLst>
            </c:dLbl>
            <c:dLbl>
              <c:idx val="14"/>
              <c:layout>
                <c:manualLayout>
                  <c:x val="0"/>
                  <c:y val="-6.38347148722513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69-4166-9487-A9F877EF8D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'NetDMR Data'!$B$7:$B$21</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'NetDMR Data'!$C$7:$C$21</c:f>
              <c:numCache>
                <c:formatCode>#,##0</c:formatCode>
                <c:ptCount val="15"/>
                <c:pt idx="0">
                  <c:v>138</c:v>
                </c:pt>
                <c:pt idx="1">
                  <c:v>2099</c:v>
                </c:pt>
                <c:pt idx="2">
                  <c:v>9755</c:v>
                </c:pt>
                <c:pt idx="3">
                  <c:v>29709</c:v>
                </c:pt>
                <c:pt idx="4">
                  <c:v>55025</c:v>
                </c:pt>
                <c:pt idx="5">
                  <c:v>225058</c:v>
                </c:pt>
                <c:pt idx="6">
                  <c:v>293380</c:v>
                </c:pt>
                <c:pt idx="7">
                  <c:v>464813</c:v>
                </c:pt>
                <c:pt idx="8">
                  <c:v>648483</c:v>
                </c:pt>
                <c:pt idx="9">
                  <c:v>796130</c:v>
                </c:pt>
                <c:pt idx="10">
                  <c:v>838223</c:v>
                </c:pt>
                <c:pt idx="11">
                  <c:v>832012</c:v>
                </c:pt>
                <c:pt idx="12">
                  <c:v>831633</c:v>
                </c:pt>
                <c:pt idx="13">
                  <c:v>896145</c:v>
                </c:pt>
                <c:pt idx="14">
                  <c:v>933367</c:v>
                </c:pt>
              </c:numCache>
            </c:numRef>
          </c:val>
          <c:extLst>
            <c:ext xmlns:c16="http://schemas.microsoft.com/office/drawing/2014/chart" uri="{C3380CC4-5D6E-409C-BE32-E72D297353CC}">
              <c16:uniqueId val="{00000005-CE69-4166-9487-A9F877EF8DAF}"/>
            </c:ext>
          </c:extLst>
        </c:ser>
        <c:dLbls>
          <c:showLegendKey val="0"/>
          <c:showVal val="0"/>
          <c:showCatName val="0"/>
          <c:showSerName val="0"/>
          <c:showPercent val="0"/>
          <c:showBubbleSize val="0"/>
        </c:dLbls>
        <c:gapWidth val="219"/>
        <c:overlap val="-27"/>
        <c:axId val="1654533360"/>
        <c:axId val="1654532528"/>
      </c:barChart>
      <c:catAx>
        <c:axId val="165453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4532528"/>
        <c:crosses val="autoZero"/>
        <c:auto val="1"/>
        <c:lblAlgn val="ctr"/>
        <c:lblOffset val="100"/>
        <c:noMultiLvlLbl val="0"/>
      </c:catAx>
      <c:valAx>
        <c:axId val="1654532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54533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'NetDMR Data'!$C$25</c:f>
              <c:strCache>
                <c:ptCount val="1"/>
                <c:pt idx="0">
                  <c:v>Count of Facilities Using NetDMR</c:v>
                </c:pt>
              </c:strCache>
            </c:strRef>
          </c:tx>
          <c:spPr>
            <a:solidFill>
              <a:srgbClr val="232D4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'NetDMR Data'!$B$26:$B$40</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'NetDMR Data'!$C$26:$C$40</c:f>
              <c:numCache>
                <c:formatCode>#,##0</c:formatCode>
                <c:ptCount val="15"/>
                <c:pt idx="0">
                  <c:v>23</c:v>
                </c:pt>
                <c:pt idx="1">
                  <c:v>145</c:v>
                </c:pt>
                <c:pt idx="2">
                  <c:v>517</c:v>
                </c:pt>
                <c:pt idx="3">
                  <c:v>1097</c:v>
                </c:pt>
                <c:pt idx="4">
                  <c:v>3018</c:v>
                </c:pt>
                <c:pt idx="5">
                  <c:v>7593</c:v>
                </c:pt>
                <c:pt idx="6">
                  <c:v>10473</c:v>
                </c:pt>
                <c:pt idx="7">
                  <c:v>17281</c:v>
                </c:pt>
                <c:pt idx="8">
                  <c:v>24723</c:v>
                </c:pt>
                <c:pt idx="9">
                  <c:v>31265</c:v>
                </c:pt>
                <c:pt idx="10">
                  <c:v>34498</c:v>
                </c:pt>
                <c:pt idx="11">
                  <c:v>35534</c:v>
                </c:pt>
                <c:pt idx="12">
                  <c:v>36352</c:v>
                </c:pt>
                <c:pt idx="13">
                  <c:v>37446</c:v>
                </c:pt>
                <c:pt idx="14">
                  <c:v>41876</c:v>
                </c:pt>
              </c:numCache>
            </c:numRef>
          </c:val>
          <c:extLst>
            <c:ext xmlns:c16="http://schemas.microsoft.com/office/drawing/2014/chart" uri="{C3380CC4-5D6E-409C-BE32-E72D297353CC}">
              <c16:uniqueId val="{00000000-AB5F-4FA1-B751-C000F518FCE5}"/>
            </c:ext>
          </c:extLst>
        </c:ser>
        <c:dLbls>
          <c:showLegendKey val="0"/>
          <c:showVal val="0"/>
          <c:showCatName val="0"/>
          <c:showSerName val="0"/>
          <c:showPercent val="0"/>
          <c:showBubbleSize val="0"/>
        </c:dLbls>
        <c:gapWidth val="219"/>
        <c:overlap val="-27"/>
        <c:axId val="1942070928"/>
        <c:axId val="1942073424"/>
      </c:barChart>
      <c:catAx>
        <c:axId val="194207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2073424"/>
        <c:crosses val="autoZero"/>
        <c:auto val="1"/>
        <c:lblAlgn val="ctr"/>
        <c:lblOffset val="100"/>
        <c:noMultiLvlLbl val="0"/>
      </c:catAx>
      <c:valAx>
        <c:axId val="1942073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2070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endParaRPr lang="en-US"/>
          </a:p>
        </p:txBody>
      </p:sp>
      <p:sp>
        <p:nvSpPr>
          <p:cNvPr id="10244"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defRPr sz="1200">
                <a:latin typeface="Arial" charset="0"/>
                <a:ea typeface="ＭＳ Ｐゴシック" pitchFamily="84" charset="-128"/>
                <a:cs typeface="+mn-cs"/>
              </a:defRPr>
            </a:lvl1pPr>
          </a:lstStyle>
          <a:p>
            <a:pPr>
              <a:defRPr/>
            </a:pPr>
            <a:endParaRPr lang="en-US"/>
          </a:p>
        </p:txBody>
      </p:sp>
      <p:sp>
        <p:nvSpPr>
          <p:cNvPr id="10245"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fld id="{A1045046-6350-465A-BFDB-0AA4CF29CC8F}" type="slidenum">
              <a:rPr lang="en-US"/>
              <a:pPr>
                <a:defRPr/>
              </a:pPr>
              <a:t>‹#›</a:t>
            </a:fld>
            <a:endParaRPr lang="en-US" dirty="0"/>
          </a:p>
        </p:txBody>
      </p:sp>
    </p:spTree>
    <p:extLst>
      <p:ext uri="{BB962C8B-B14F-4D97-AF65-F5344CB8AC3E}">
        <p14:creationId xmlns:p14="http://schemas.microsoft.com/office/powerpoint/2010/main" val="290618274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eaLnBrk="0" hangingPunct="0">
              <a:defRPr sz="1200">
                <a:latin typeface="Arial" charset="0"/>
                <a:ea typeface="ＭＳ Ｐゴシック" pitchFamily="8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eaLnBrk="0" hangingPunct="0">
              <a:defRPr sz="1200">
                <a:latin typeface="Arial" charset="0"/>
                <a:ea typeface="ＭＳ Ｐゴシック" pitchFamily="84" charset="-128"/>
                <a:cs typeface="+mn-cs"/>
              </a:defRPr>
            </a:lvl1pPr>
          </a:lstStyle>
          <a:p>
            <a:pPr>
              <a:defRPr/>
            </a:pPr>
            <a:fld id="{4C0C5904-3E26-4A5A-A378-5BDD00F2F294}" type="slidenum">
              <a:rPr lang="en-US"/>
              <a:pPr>
                <a:defRPr/>
              </a:pPr>
              <a:t>‹#›</a:t>
            </a:fld>
            <a:endParaRPr lang="en-US" dirty="0"/>
          </a:p>
        </p:txBody>
      </p:sp>
    </p:spTree>
    <p:extLst>
      <p:ext uri="{BB962C8B-B14F-4D97-AF65-F5344CB8AC3E}">
        <p14:creationId xmlns:p14="http://schemas.microsoft.com/office/powerpoint/2010/main" val="400264385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8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84A3A24-FA10-4AD2-996E-3A23D8903A40}" type="slidenum">
              <a:rPr lang="en-US" smtClean="0">
                <a:latin typeface="Arial" pitchFamily="34" charset="0"/>
                <a:ea typeface="ＭＳ Ｐゴシック"/>
                <a:cs typeface="ＭＳ Ｐゴシック"/>
              </a:rPr>
              <a:pPr/>
              <a:t>1</a:t>
            </a:fld>
            <a:endParaRPr lang="en-US">
              <a:latin typeface="Arial" pitchFamily="34" charset="0"/>
              <a:ea typeface="ＭＳ Ｐゴシック"/>
              <a:cs typeface="ＭＳ Ｐゴシック"/>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a:endParaRPr>
          </a:p>
        </p:txBody>
      </p:sp>
      <p:sp>
        <p:nvSpPr>
          <p:cNvPr id="41989" name="Header Placeholder 4"/>
          <p:cNvSpPr>
            <a:spLocks noGrp="1"/>
          </p:cNvSpPr>
          <p:nvPr>
            <p:ph type="hdr" sz="quarter"/>
          </p:nvPr>
        </p:nvSpPr>
        <p:spPr>
          <a:xfrm>
            <a:off x="0" y="0"/>
            <a:ext cx="3038475" cy="465138"/>
          </a:xfrm>
          <a:prstGeom prst="rect">
            <a:avLst/>
          </a:prstGeom>
          <a:noFill/>
        </p:spPr>
        <p:txBody>
          <a:bodyPr/>
          <a:lstStyle/>
          <a:p>
            <a:r>
              <a:rPr lang="en-US">
                <a:latin typeface="Arial" pitchFamily="34" charset="0"/>
                <a:ea typeface="ＭＳ Ｐゴシック"/>
                <a:cs typeface="ＭＳ Ｐゴシック"/>
              </a:rPr>
              <a:t>Deliberative Product --- Not for Release</a:t>
            </a:r>
          </a:p>
        </p:txBody>
      </p:sp>
    </p:spTree>
    <p:extLst>
      <p:ext uri="{BB962C8B-B14F-4D97-AF65-F5344CB8AC3E}">
        <p14:creationId xmlns:p14="http://schemas.microsoft.com/office/powerpoint/2010/main" val="634478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dirty="0">
              <a:latin typeface="Arial" pitchFamily="34" charset="0"/>
              <a:ea typeface="ＭＳ Ｐゴシック"/>
            </a:endParaRPr>
          </a:p>
        </p:txBody>
      </p:sp>
      <p:sp>
        <p:nvSpPr>
          <p:cNvPr id="125956" name="Header Placeholder 3"/>
          <p:cNvSpPr>
            <a:spLocks noGrp="1"/>
          </p:cNvSpPr>
          <p:nvPr>
            <p:ph type="hdr" sz="quarter"/>
          </p:nvPr>
        </p:nvSpPr>
        <p:spPr>
          <a:xfrm>
            <a:off x="2" y="0"/>
            <a:ext cx="3170583" cy="477271"/>
          </a:xfrm>
          <a:prstGeom prst="rect">
            <a:avLst/>
          </a:prstGeom>
          <a:noFill/>
        </p:spPr>
        <p:txBody>
          <a:bodyPr lIns="94837" tIns="47418" rIns="94837" bIns="47418"/>
          <a:lstStyle/>
          <a:p>
            <a:r>
              <a:rPr lang="en-US" dirty="0">
                <a:latin typeface="Arial" pitchFamily="34" charset="0"/>
                <a:ea typeface="ＭＳ Ｐゴシック"/>
                <a:cs typeface="ＭＳ Ｐゴシック"/>
              </a:rPr>
              <a:t>Deliberative Product --- Not for Release</a:t>
            </a:r>
          </a:p>
        </p:txBody>
      </p:sp>
      <p:sp>
        <p:nvSpPr>
          <p:cNvPr id="125957" name="Slide Number Placeholder 4"/>
          <p:cNvSpPr>
            <a:spLocks noGrp="1"/>
          </p:cNvSpPr>
          <p:nvPr>
            <p:ph type="sldNum" sz="quarter" idx="5"/>
          </p:nvPr>
        </p:nvSpPr>
        <p:spPr>
          <a:noFill/>
        </p:spPr>
        <p:txBody>
          <a:bodyPr/>
          <a:lstStyle/>
          <a:p>
            <a:fld id="{8134A956-E0E9-419B-9513-10D0C371C0DD}" type="slidenum">
              <a:rPr lang="en-US" smtClean="0">
                <a:latin typeface="Arial" pitchFamily="34" charset="0"/>
                <a:ea typeface="ＭＳ Ｐゴシック"/>
                <a:cs typeface="ＭＳ Ｐゴシック"/>
              </a:rPr>
              <a:pPr/>
              <a:t>14</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4170189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dirty="0">
              <a:latin typeface="Arial" pitchFamily="34" charset="0"/>
              <a:ea typeface="ＭＳ Ｐゴシック"/>
            </a:endParaRPr>
          </a:p>
        </p:txBody>
      </p:sp>
      <p:sp>
        <p:nvSpPr>
          <p:cNvPr id="125956" name="Header Placeholder 3"/>
          <p:cNvSpPr>
            <a:spLocks noGrp="1"/>
          </p:cNvSpPr>
          <p:nvPr>
            <p:ph type="hdr" sz="quarter"/>
          </p:nvPr>
        </p:nvSpPr>
        <p:spPr>
          <a:xfrm>
            <a:off x="1" y="0"/>
            <a:ext cx="3170583" cy="480388"/>
          </a:xfrm>
          <a:prstGeom prst="rect">
            <a:avLst/>
          </a:prstGeom>
          <a:noFill/>
        </p:spPr>
        <p:txBody>
          <a:bodyPr lIns="94837" tIns="47418" rIns="94837" bIns="47418"/>
          <a:lstStyle/>
          <a:p>
            <a:r>
              <a:rPr lang="en-US" dirty="0">
                <a:latin typeface="Arial" pitchFamily="34" charset="0"/>
                <a:ea typeface="ＭＳ Ｐゴシック"/>
                <a:cs typeface="ＭＳ Ｐゴシック"/>
              </a:rPr>
              <a:t>Deliberative Product --- Not for Release</a:t>
            </a:r>
          </a:p>
        </p:txBody>
      </p:sp>
      <p:sp>
        <p:nvSpPr>
          <p:cNvPr id="125957" name="Slide Number Placeholder 4"/>
          <p:cNvSpPr>
            <a:spLocks noGrp="1"/>
          </p:cNvSpPr>
          <p:nvPr>
            <p:ph type="sldNum" sz="quarter" idx="5"/>
          </p:nvPr>
        </p:nvSpPr>
        <p:spPr>
          <a:noFill/>
        </p:spPr>
        <p:txBody>
          <a:bodyPr/>
          <a:lstStyle/>
          <a:p>
            <a:fld id="{8134A956-E0E9-419B-9513-10D0C371C0DD}" type="slidenum">
              <a:rPr lang="en-US" smtClean="0">
                <a:latin typeface="Arial" pitchFamily="34" charset="0"/>
                <a:ea typeface="ＭＳ Ｐゴシック"/>
                <a:cs typeface="ＭＳ Ｐゴシック"/>
              </a:rPr>
              <a:pPr/>
              <a:t>15</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1078776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3038475" cy="465138"/>
          </a:xfrm>
          <a:prstGeom prst="rect">
            <a:avLst/>
          </a:prstGeom>
        </p:spPr>
        <p:txBody>
          <a:bodyPr/>
          <a:lstStyle/>
          <a:p>
            <a:pPr>
              <a:defRPr/>
            </a:pPr>
            <a:r>
              <a:rPr lang="en-US"/>
              <a:t>Deliberative Product --- Not for Release</a:t>
            </a:r>
          </a:p>
        </p:txBody>
      </p:sp>
      <p:sp>
        <p:nvSpPr>
          <p:cNvPr id="5" name="Slide Number Placeholder 4"/>
          <p:cNvSpPr>
            <a:spLocks noGrp="1"/>
          </p:cNvSpPr>
          <p:nvPr>
            <p:ph type="sldNum" sz="quarter" idx="11"/>
          </p:nvPr>
        </p:nvSpPr>
        <p:spPr/>
        <p:txBody>
          <a:bodyPr/>
          <a:lstStyle/>
          <a:p>
            <a:pPr>
              <a:defRPr/>
            </a:pPr>
            <a:fld id="{4C0C5904-3E26-4A5A-A378-5BDD00F2F294}" type="slidenum">
              <a:rPr lang="en-US" smtClean="0"/>
              <a:pPr>
                <a:defRPr/>
              </a:pPr>
              <a:t>16</a:t>
            </a:fld>
            <a:endParaRPr lang="en-US" dirty="0"/>
          </a:p>
        </p:txBody>
      </p:sp>
    </p:spTree>
    <p:extLst>
      <p:ext uri="{BB962C8B-B14F-4D97-AF65-F5344CB8AC3E}">
        <p14:creationId xmlns:p14="http://schemas.microsoft.com/office/powerpoint/2010/main" val="1685850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3038475" cy="465138"/>
          </a:xfrm>
          <a:prstGeom prst="rect">
            <a:avLst/>
          </a:prstGeom>
        </p:spPr>
        <p:txBody>
          <a:bodyPr/>
          <a:lstStyle/>
          <a:p>
            <a:pPr>
              <a:defRPr/>
            </a:pPr>
            <a:r>
              <a:rPr lang="en-US"/>
              <a:t>Deliberative Product --- Not for Release</a:t>
            </a:r>
          </a:p>
        </p:txBody>
      </p:sp>
      <p:sp>
        <p:nvSpPr>
          <p:cNvPr id="5" name="Slide Number Placeholder 4"/>
          <p:cNvSpPr>
            <a:spLocks noGrp="1"/>
          </p:cNvSpPr>
          <p:nvPr>
            <p:ph type="sldNum" sz="quarter" idx="11"/>
          </p:nvPr>
        </p:nvSpPr>
        <p:spPr/>
        <p:txBody>
          <a:bodyPr/>
          <a:lstStyle/>
          <a:p>
            <a:pPr>
              <a:defRPr/>
            </a:pPr>
            <a:fld id="{4C0C5904-3E26-4A5A-A378-5BDD00F2F294}" type="slidenum">
              <a:rPr lang="en-US" smtClean="0"/>
              <a:pPr>
                <a:defRPr/>
              </a:pPr>
              <a:t>17</a:t>
            </a:fld>
            <a:endParaRPr lang="en-US" dirty="0"/>
          </a:p>
        </p:txBody>
      </p:sp>
    </p:spTree>
    <p:extLst>
      <p:ext uri="{BB962C8B-B14F-4D97-AF65-F5344CB8AC3E}">
        <p14:creationId xmlns:p14="http://schemas.microsoft.com/office/powerpoint/2010/main" val="130479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78D3D15-8C6D-4DD4-AF51-0F36743EF770}" type="slidenum">
              <a:rPr lang="en-US" smtClean="0">
                <a:latin typeface="Arial" pitchFamily="34" charset="0"/>
                <a:ea typeface="ＭＳ Ｐゴシック"/>
                <a:cs typeface="ＭＳ Ｐゴシック"/>
              </a:rPr>
              <a:pPr/>
              <a:t>2</a:t>
            </a:fld>
            <a:endParaRPr lang="en-US" dirty="0">
              <a:latin typeface="Arial" pitchFamily="34" charset="0"/>
              <a:ea typeface="ＭＳ Ｐゴシック"/>
              <a:cs typeface="ＭＳ Ｐゴシック"/>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a:endParaRPr>
          </a:p>
        </p:txBody>
      </p:sp>
      <p:sp>
        <p:nvSpPr>
          <p:cNvPr id="89093" name="Header Placeholder 4"/>
          <p:cNvSpPr>
            <a:spLocks noGrp="1"/>
          </p:cNvSpPr>
          <p:nvPr>
            <p:ph type="hdr" sz="quarter"/>
          </p:nvPr>
        </p:nvSpPr>
        <p:spPr>
          <a:xfrm>
            <a:off x="5" y="1"/>
            <a:ext cx="3170583" cy="480388"/>
          </a:xfrm>
          <a:prstGeom prst="rect">
            <a:avLst/>
          </a:prstGeom>
          <a:noFill/>
        </p:spPr>
        <p:txBody>
          <a:bodyPr lIns="94827" tIns="47413" rIns="94827" bIns="47413"/>
          <a:lstStyle/>
          <a:p>
            <a:r>
              <a:rPr lang="en-US" dirty="0">
                <a:latin typeface="Arial" pitchFamily="34" charset="0"/>
                <a:ea typeface="ＭＳ Ｐゴシック"/>
                <a:cs typeface="ＭＳ Ｐゴシック"/>
              </a:rPr>
              <a:t>Deliberative Product --- Not for Release</a:t>
            </a:r>
          </a:p>
        </p:txBody>
      </p:sp>
    </p:spTree>
    <p:extLst>
      <p:ext uri="{BB962C8B-B14F-4D97-AF65-F5344CB8AC3E}">
        <p14:creationId xmlns:p14="http://schemas.microsoft.com/office/powerpoint/2010/main" val="82185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dirty="0">
              <a:latin typeface="Arial" pitchFamily="34" charset="0"/>
              <a:ea typeface="ＭＳ Ｐゴシック"/>
            </a:endParaRPr>
          </a:p>
        </p:txBody>
      </p:sp>
      <p:sp>
        <p:nvSpPr>
          <p:cNvPr id="91140" name="Header Placeholder 3"/>
          <p:cNvSpPr>
            <a:spLocks noGrp="1"/>
          </p:cNvSpPr>
          <p:nvPr>
            <p:ph type="hdr" sz="quarter"/>
          </p:nvPr>
        </p:nvSpPr>
        <p:spPr>
          <a:xfrm>
            <a:off x="3" y="0"/>
            <a:ext cx="3170583" cy="480388"/>
          </a:xfrm>
          <a:prstGeom prst="rect">
            <a:avLst/>
          </a:prstGeom>
          <a:noFill/>
        </p:spPr>
        <p:txBody>
          <a:bodyPr lIns="94837" tIns="47418" rIns="94837" bIns="47418"/>
          <a:lstStyle/>
          <a:p>
            <a:r>
              <a:rPr lang="en-US" dirty="0">
                <a:latin typeface="Arial" pitchFamily="34" charset="0"/>
                <a:ea typeface="ＭＳ Ｐゴシック"/>
                <a:cs typeface="ＭＳ Ｐゴシック"/>
              </a:rPr>
              <a:t>Deliberative Product --- Not for Release</a:t>
            </a:r>
          </a:p>
        </p:txBody>
      </p:sp>
      <p:sp>
        <p:nvSpPr>
          <p:cNvPr id="91141" name="Slide Number Placeholder 4"/>
          <p:cNvSpPr>
            <a:spLocks noGrp="1"/>
          </p:cNvSpPr>
          <p:nvPr>
            <p:ph type="sldNum" sz="quarter" idx="5"/>
          </p:nvPr>
        </p:nvSpPr>
        <p:spPr>
          <a:noFill/>
        </p:spPr>
        <p:txBody>
          <a:bodyPr/>
          <a:lstStyle/>
          <a:p>
            <a:fld id="{68691D25-07DC-40FA-B7B0-EFC75215E5B5}" type="slidenum">
              <a:rPr lang="en-US" smtClean="0">
                <a:latin typeface="Arial" pitchFamily="34" charset="0"/>
                <a:ea typeface="ＭＳ Ｐゴシック"/>
                <a:cs typeface="ＭＳ Ｐゴシック"/>
              </a:rPr>
              <a:pPr/>
              <a:t>3</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156135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dirty="0">
              <a:latin typeface="Arial" pitchFamily="34" charset="0"/>
              <a:ea typeface="ＭＳ Ｐゴシック"/>
            </a:endParaRPr>
          </a:p>
        </p:txBody>
      </p:sp>
      <p:sp>
        <p:nvSpPr>
          <p:cNvPr id="99332" name="Header Placeholder 3"/>
          <p:cNvSpPr>
            <a:spLocks noGrp="1"/>
          </p:cNvSpPr>
          <p:nvPr>
            <p:ph type="hdr" sz="quarter"/>
          </p:nvPr>
        </p:nvSpPr>
        <p:spPr>
          <a:xfrm>
            <a:off x="2" y="1"/>
            <a:ext cx="3170583" cy="480388"/>
          </a:xfrm>
          <a:prstGeom prst="rect">
            <a:avLst/>
          </a:prstGeom>
          <a:noFill/>
        </p:spPr>
        <p:txBody>
          <a:bodyPr lIns="94827" tIns="47413" rIns="94827" bIns="47413"/>
          <a:lstStyle/>
          <a:p>
            <a:r>
              <a:rPr lang="en-US" dirty="0">
                <a:latin typeface="Arial" pitchFamily="34" charset="0"/>
                <a:ea typeface="ＭＳ Ｐゴシック"/>
                <a:cs typeface="ＭＳ Ｐゴシック"/>
              </a:rPr>
              <a:t>Deliberative Product --- Not for Release</a:t>
            </a:r>
          </a:p>
        </p:txBody>
      </p:sp>
      <p:sp>
        <p:nvSpPr>
          <p:cNvPr id="99333" name="Slide Number Placeholder 4"/>
          <p:cNvSpPr>
            <a:spLocks noGrp="1"/>
          </p:cNvSpPr>
          <p:nvPr>
            <p:ph type="sldNum" sz="quarter" idx="5"/>
          </p:nvPr>
        </p:nvSpPr>
        <p:spPr>
          <a:noFill/>
        </p:spPr>
        <p:txBody>
          <a:bodyPr/>
          <a:lstStyle/>
          <a:p>
            <a:fld id="{6C8F0229-1171-4C66-BE54-78ECE2460B86}" type="slidenum">
              <a:rPr lang="en-US" smtClean="0">
                <a:latin typeface="Arial" pitchFamily="34" charset="0"/>
                <a:ea typeface="ＭＳ Ｐゴシック"/>
                <a:cs typeface="ＭＳ Ｐゴシック"/>
              </a:rPr>
              <a:pPr/>
              <a:t>4</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2644308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78D3D15-8C6D-4DD4-AF51-0F36743EF770}" type="slidenum">
              <a:rPr lang="en-US" smtClean="0">
                <a:latin typeface="Arial" pitchFamily="34" charset="0"/>
                <a:ea typeface="ＭＳ Ｐゴシック"/>
                <a:cs typeface="ＭＳ Ｐゴシック"/>
              </a:rPr>
              <a:pPr/>
              <a:t>5</a:t>
            </a:fld>
            <a:endParaRPr lang="en-US" dirty="0">
              <a:latin typeface="Arial" pitchFamily="34" charset="0"/>
              <a:ea typeface="ＭＳ Ｐゴシック"/>
              <a:cs typeface="ＭＳ Ｐゴシック"/>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a:endParaRPr>
          </a:p>
        </p:txBody>
      </p:sp>
      <p:sp>
        <p:nvSpPr>
          <p:cNvPr id="89093" name="Header Placeholder 4"/>
          <p:cNvSpPr>
            <a:spLocks noGrp="1"/>
          </p:cNvSpPr>
          <p:nvPr>
            <p:ph type="hdr" sz="quarter"/>
          </p:nvPr>
        </p:nvSpPr>
        <p:spPr>
          <a:xfrm>
            <a:off x="5" y="1"/>
            <a:ext cx="3170583" cy="480388"/>
          </a:xfrm>
          <a:prstGeom prst="rect">
            <a:avLst/>
          </a:prstGeom>
          <a:noFill/>
        </p:spPr>
        <p:txBody>
          <a:bodyPr lIns="94827" tIns="47413" rIns="94827" bIns="47413"/>
          <a:lstStyle/>
          <a:p>
            <a:r>
              <a:rPr lang="en-US" dirty="0">
                <a:latin typeface="Arial" pitchFamily="34" charset="0"/>
                <a:ea typeface="ＭＳ Ｐゴシック"/>
                <a:cs typeface="ＭＳ Ｐゴシック"/>
              </a:rPr>
              <a:t>Deliberative Product --- Not for Release</a:t>
            </a:r>
          </a:p>
        </p:txBody>
      </p:sp>
    </p:spTree>
    <p:extLst>
      <p:ext uri="{BB962C8B-B14F-4D97-AF65-F5344CB8AC3E}">
        <p14:creationId xmlns:p14="http://schemas.microsoft.com/office/powerpoint/2010/main" val="2076457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dirty="0">
              <a:latin typeface="Arial" pitchFamily="34" charset="0"/>
              <a:ea typeface="ＭＳ Ｐゴシック"/>
            </a:endParaRPr>
          </a:p>
        </p:txBody>
      </p:sp>
      <p:sp>
        <p:nvSpPr>
          <p:cNvPr id="125956" name="Header Placeholder 3"/>
          <p:cNvSpPr>
            <a:spLocks noGrp="1"/>
          </p:cNvSpPr>
          <p:nvPr>
            <p:ph type="hdr" sz="quarter"/>
          </p:nvPr>
        </p:nvSpPr>
        <p:spPr>
          <a:xfrm>
            <a:off x="1" y="0"/>
            <a:ext cx="3170583" cy="480388"/>
          </a:xfrm>
          <a:prstGeom prst="rect">
            <a:avLst/>
          </a:prstGeom>
          <a:noFill/>
        </p:spPr>
        <p:txBody>
          <a:bodyPr lIns="94837" tIns="47418" rIns="94837" bIns="47418"/>
          <a:lstStyle/>
          <a:p>
            <a:r>
              <a:rPr lang="en-US" dirty="0">
                <a:latin typeface="Arial" pitchFamily="34" charset="0"/>
                <a:ea typeface="ＭＳ Ｐゴシック"/>
                <a:cs typeface="ＭＳ Ｐゴシック"/>
              </a:rPr>
              <a:t>Deliberative Product --- Not for Release</a:t>
            </a:r>
          </a:p>
        </p:txBody>
      </p:sp>
      <p:sp>
        <p:nvSpPr>
          <p:cNvPr id="125957" name="Slide Number Placeholder 4"/>
          <p:cNvSpPr>
            <a:spLocks noGrp="1"/>
          </p:cNvSpPr>
          <p:nvPr>
            <p:ph type="sldNum" sz="quarter" idx="5"/>
          </p:nvPr>
        </p:nvSpPr>
        <p:spPr>
          <a:noFill/>
        </p:spPr>
        <p:txBody>
          <a:bodyPr/>
          <a:lstStyle/>
          <a:p>
            <a:fld id="{8134A956-E0E9-419B-9513-10D0C371C0DD}" type="slidenum">
              <a:rPr lang="en-US" smtClean="0">
                <a:latin typeface="Arial" pitchFamily="34" charset="0"/>
                <a:ea typeface="ＭＳ Ｐゴシック"/>
                <a:cs typeface="ＭＳ Ｐゴシック"/>
              </a:rPr>
              <a:pPr/>
              <a:t>6</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2684298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C0C5904-3E26-4A5A-A378-5BDD00F2F294}" type="slidenum">
              <a:rPr lang="en-US" smtClean="0"/>
              <a:pPr>
                <a:defRPr/>
              </a:pPr>
              <a:t>8</a:t>
            </a:fld>
            <a:endParaRPr lang="en-US" dirty="0"/>
          </a:p>
        </p:txBody>
      </p:sp>
    </p:spTree>
    <p:extLst>
      <p:ext uri="{BB962C8B-B14F-4D97-AF65-F5344CB8AC3E}">
        <p14:creationId xmlns:p14="http://schemas.microsoft.com/office/powerpoint/2010/main" val="2912768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C0C5904-3E26-4A5A-A378-5BDD00F2F294}" type="slidenum">
              <a:rPr lang="en-US" smtClean="0"/>
              <a:pPr>
                <a:defRPr/>
              </a:pPr>
              <a:t>12</a:t>
            </a:fld>
            <a:endParaRPr lang="en-US" dirty="0"/>
          </a:p>
        </p:txBody>
      </p:sp>
    </p:spTree>
    <p:extLst>
      <p:ext uri="{BB962C8B-B14F-4D97-AF65-F5344CB8AC3E}">
        <p14:creationId xmlns:p14="http://schemas.microsoft.com/office/powerpoint/2010/main" val="2969698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dirty="0">
              <a:latin typeface="Arial" pitchFamily="34" charset="0"/>
              <a:ea typeface="ＭＳ Ｐゴシック"/>
            </a:endParaRPr>
          </a:p>
        </p:txBody>
      </p:sp>
      <p:sp>
        <p:nvSpPr>
          <p:cNvPr id="125956" name="Header Placeholder 3"/>
          <p:cNvSpPr>
            <a:spLocks noGrp="1"/>
          </p:cNvSpPr>
          <p:nvPr>
            <p:ph type="hdr" sz="quarter"/>
          </p:nvPr>
        </p:nvSpPr>
        <p:spPr>
          <a:xfrm>
            <a:off x="2" y="0"/>
            <a:ext cx="3170583" cy="477271"/>
          </a:xfrm>
          <a:prstGeom prst="rect">
            <a:avLst/>
          </a:prstGeom>
          <a:noFill/>
        </p:spPr>
        <p:txBody>
          <a:bodyPr lIns="94837" tIns="47418" rIns="94837" bIns="47418"/>
          <a:lstStyle/>
          <a:p>
            <a:r>
              <a:rPr lang="en-US" dirty="0">
                <a:latin typeface="Arial" pitchFamily="34" charset="0"/>
                <a:ea typeface="ＭＳ Ｐゴシック"/>
                <a:cs typeface="ＭＳ Ｐゴシック"/>
              </a:rPr>
              <a:t>Deliberative Product --- Not for Release</a:t>
            </a:r>
          </a:p>
        </p:txBody>
      </p:sp>
      <p:sp>
        <p:nvSpPr>
          <p:cNvPr id="125957" name="Slide Number Placeholder 4"/>
          <p:cNvSpPr>
            <a:spLocks noGrp="1"/>
          </p:cNvSpPr>
          <p:nvPr>
            <p:ph type="sldNum" sz="quarter" idx="5"/>
          </p:nvPr>
        </p:nvSpPr>
        <p:spPr>
          <a:noFill/>
        </p:spPr>
        <p:txBody>
          <a:bodyPr/>
          <a:lstStyle/>
          <a:p>
            <a:fld id="{8134A956-E0E9-419B-9513-10D0C371C0DD}" type="slidenum">
              <a:rPr lang="en-US" smtClean="0">
                <a:latin typeface="Arial" pitchFamily="34" charset="0"/>
                <a:ea typeface="ＭＳ Ｐゴシック"/>
                <a:cs typeface="ＭＳ Ｐゴシック"/>
              </a:rPr>
              <a:pPr/>
              <a:t>13</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1230392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pic>
        <p:nvPicPr>
          <p:cNvPr id="5" name="Picture 18"/>
          <p:cNvPicPr>
            <a:picLocks noChangeAspect="1" noChangeArrowheads="1"/>
          </p:cNvPicPr>
          <p:nvPr userDrawn="1"/>
        </p:nvPicPr>
        <p:blipFill>
          <a:blip r:embed="rId3" cstate="print"/>
          <a:srcRect/>
          <a:stretch>
            <a:fillRect/>
          </a:stretch>
        </p:blipFill>
        <p:spPr bwMode="auto">
          <a:xfrm>
            <a:off x="2133600" y="1676400"/>
            <a:ext cx="4876800" cy="4481513"/>
          </a:xfrm>
          <a:prstGeom prst="rect">
            <a:avLst/>
          </a:prstGeom>
          <a:noFill/>
          <a:ln w="9525">
            <a:noFill/>
            <a:miter lim="800000"/>
            <a:headEnd/>
            <a:tailEnd/>
          </a:ln>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rgbClr val="000000"/>
                </a:solidFill>
              </a:defRPr>
            </a:lvl1pPr>
          </a:lstStyle>
          <a:p>
            <a:r>
              <a:rPr lang="en-US"/>
              <a:t>Click to edit Master title style</a:t>
            </a:r>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smtClean="0"/>
            </a:lvl1pPr>
          </a:lstStyle>
          <a:p>
            <a:pPr>
              <a:defRPr/>
            </a:pPr>
            <a:endParaRPr lang="en-US" dirty="0"/>
          </a:p>
        </p:txBody>
      </p:sp>
      <p:sp>
        <p:nvSpPr>
          <p:cNvPr id="7" name="Rectangle 6"/>
          <p:cNvSpPr>
            <a:spLocks noGrp="1" noChangeArrowheads="1"/>
          </p:cNvSpPr>
          <p:nvPr>
            <p:ph type="ftr" sz="quarter" idx="11"/>
          </p:nvPr>
        </p:nvSpPr>
        <p:spPr>
          <a:xfrm>
            <a:off x="2667000" y="6248400"/>
            <a:ext cx="3810000" cy="457200"/>
          </a:xfrm>
        </p:spPr>
        <p:txBody>
          <a:bodyPr/>
          <a:lstStyle>
            <a:lvl1pPr>
              <a:defRPr sz="1400" smtClean="0"/>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6B969198-4C8A-4542-87F3-7D4C07FCACD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a:t>
            </a:r>
            <a:r>
              <a:rPr lang="en-US" dirty="0" err="1"/>
              <a:t>lev</a:t>
            </a:r>
            <a:endParaRPr lang="en-US" dirty="0"/>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smtClean="0"/>
            </a:lvl1pPr>
          </a:lstStyle>
          <a:p>
            <a:pPr>
              <a:defRPr/>
            </a:pPr>
            <a:endParaRPr lang="en-US" dirty="0"/>
          </a:p>
        </p:txBody>
      </p:sp>
      <p:sp>
        <p:nvSpPr>
          <p:cNvPr id="6" name="Footer Placeholder 4"/>
          <p:cNvSpPr>
            <a:spLocks noGrp="1"/>
          </p:cNvSpPr>
          <p:nvPr>
            <p:ph type="ftr" sz="quarter" idx="11"/>
          </p:nvPr>
        </p:nvSpPr>
        <p:spPr/>
        <p:txBody>
          <a:bodyPr/>
          <a:lstStyle>
            <a:lvl1pPr>
              <a:defRPr sz="1400" smtClean="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23CCE5-987D-4761-AC80-A28C8DAA52C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Vertical Title 1"/>
          <p:cNvSpPr>
            <a:spLocks noGrp="1"/>
          </p:cNvSpPr>
          <p:nvPr>
            <p:ph type="title" orient="vert"/>
          </p:nvPr>
        </p:nvSpPr>
        <p:spPr>
          <a:xfrm>
            <a:off x="6515100" y="1600200"/>
            <a:ext cx="1943100" cy="449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pPr>
              <a:defRPr/>
            </a:pPr>
            <a:endParaRPr lang="en-US" dirty="0"/>
          </a:p>
        </p:txBody>
      </p:sp>
      <p:sp>
        <p:nvSpPr>
          <p:cNvPr id="6" name="Footer Placeholder 4"/>
          <p:cNvSpPr>
            <a:spLocks noGrp="1"/>
          </p:cNvSpPr>
          <p:nvPr>
            <p:ph type="ftr" sz="quarter" idx="11"/>
          </p:nvPr>
        </p:nvSpPr>
        <p:spPr/>
        <p:txBody>
          <a:bodyPr/>
          <a:lstStyle>
            <a:lvl1pPr>
              <a:defRPr sz="1400" smtClean="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E0B6C1F-BEC4-4CB9-927E-E6EF4F8B405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ClipArt Placeholder 2"/>
          <p:cNvSpPr>
            <a:spLocks noGrp="1"/>
          </p:cNvSpPr>
          <p:nvPr>
            <p:ph type="clipArt" sz="half" idx="1"/>
          </p:nvPr>
        </p:nvSpPr>
        <p:spPr>
          <a:xfrm>
            <a:off x="685800" y="2667000"/>
            <a:ext cx="3810000" cy="3429000"/>
          </a:xfrm>
        </p:spPr>
        <p:txBody>
          <a:bodyPr/>
          <a:lstStyle/>
          <a:p>
            <a:pPr lvl="0"/>
            <a:endParaRPr lang="en-US" noProof="0" dirty="0"/>
          </a:p>
        </p:txBody>
      </p:sp>
      <p:sp>
        <p:nvSpPr>
          <p:cNvPr id="4" name="Text Placeholder 3"/>
          <p:cNvSpPr>
            <a:spLocks noGrp="1"/>
          </p:cNvSpPr>
          <p:nvPr>
            <p:ph type="body" sz="half" idx="2"/>
          </p:nvPr>
        </p:nvSpPr>
        <p:spPr>
          <a:xfrm>
            <a:off x="46482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pPr>
              <a:defRPr/>
            </a:pPr>
            <a:endParaRPr lang="en-US" dirty="0"/>
          </a:p>
        </p:txBody>
      </p:sp>
      <p:sp>
        <p:nvSpPr>
          <p:cNvPr id="7" name="Footer Placeholder 5"/>
          <p:cNvSpPr>
            <a:spLocks noGrp="1"/>
          </p:cNvSpPr>
          <p:nvPr>
            <p:ph type="ftr" sz="quarter" idx="11"/>
          </p:nvPr>
        </p:nvSpPr>
        <p:spPr/>
        <p:txBody>
          <a:bodyPr/>
          <a:lstStyle>
            <a:lvl1pPr>
              <a:defRPr smtClean="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64905AB-68A7-49BE-AE92-CF7087C0350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SmartArt Placeholder 2"/>
          <p:cNvSpPr>
            <a:spLocks noGrp="1"/>
          </p:cNvSpPr>
          <p:nvPr>
            <p:ph type="dgm" idx="1"/>
          </p:nvPr>
        </p:nvSpPr>
        <p:spPr>
          <a:xfrm>
            <a:off x="685800" y="2667000"/>
            <a:ext cx="7772400" cy="3429000"/>
          </a:xfrm>
        </p:spPr>
        <p:txBody>
          <a:bodyPr/>
          <a:lstStyle/>
          <a:p>
            <a:pPr lvl="0"/>
            <a:endParaRPr lang="en-US" noProof="0" dirty="0"/>
          </a:p>
        </p:txBody>
      </p:sp>
      <p:sp>
        <p:nvSpPr>
          <p:cNvPr id="5" name="Date Placeholder 3"/>
          <p:cNvSpPr>
            <a:spLocks noGrp="1"/>
          </p:cNvSpPr>
          <p:nvPr>
            <p:ph type="dt" sz="half" idx="10"/>
          </p:nvPr>
        </p:nvSpPr>
        <p:spPr/>
        <p:txBody>
          <a:bodyPr/>
          <a:lstStyle>
            <a:lvl1pPr>
              <a:defRPr smtClean="0"/>
            </a:lvl1pPr>
          </a:lstStyle>
          <a:p>
            <a:pPr>
              <a:defRPr/>
            </a:pPr>
            <a:endParaRPr lang="en-US" dirty="0"/>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74564E-6CA2-461F-98D2-4E4AC57A653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Text Placeholder 2"/>
          <p:cNvSpPr>
            <a:spLocks noGrp="1"/>
          </p:cNvSpPr>
          <p:nvPr>
            <p:ph type="body" sz="half" idx="1"/>
          </p:nvPr>
        </p:nvSpPr>
        <p:spPr>
          <a:xfrm>
            <a:off x="6858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pPr>
              <a:defRPr/>
            </a:pPr>
            <a:endParaRPr lang="en-US" dirty="0"/>
          </a:p>
        </p:txBody>
      </p:sp>
      <p:sp>
        <p:nvSpPr>
          <p:cNvPr id="7" name="Footer Placeholder 5"/>
          <p:cNvSpPr>
            <a:spLocks noGrp="1"/>
          </p:cNvSpPr>
          <p:nvPr>
            <p:ph type="ftr" sz="quarter" idx="11"/>
          </p:nvPr>
        </p:nvSpPr>
        <p:spPr/>
        <p:txBody>
          <a:bodyPr/>
          <a:lstStyle>
            <a:lvl1pPr>
              <a:defRPr smtClean="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E87576B-24BC-4D6F-B9EF-FDABEB8CE496}"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Content Placeholder 1"/>
          <p:cNvSpPr>
            <a:spLocks noGrp="1"/>
          </p:cNvSpPr>
          <p:nvPr>
            <p:ph/>
          </p:nvPr>
        </p:nvSpPr>
        <p:spPr>
          <a:xfrm>
            <a:off x="685800" y="1600200"/>
            <a:ext cx="7772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
          <p:cNvSpPr>
            <a:spLocks noGrp="1"/>
          </p:cNvSpPr>
          <p:nvPr>
            <p:ph type="dt" sz="half" idx="10"/>
          </p:nvPr>
        </p:nvSpPr>
        <p:spPr/>
        <p:txBody>
          <a:bodyPr/>
          <a:lstStyle>
            <a:lvl1pPr>
              <a:defRPr smtClean="0"/>
            </a:lvl1pPr>
          </a:lstStyle>
          <a:p>
            <a:pPr>
              <a:defRPr/>
            </a:pPr>
            <a:endParaRPr lang="en-US" dirty="0"/>
          </a:p>
        </p:txBody>
      </p:sp>
      <p:sp>
        <p:nvSpPr>
          <p:cNvPr id="5" name="Footer Placeholder 3"/>
          <p:cNvSpPr>
            <a:spLocks noGrp="1"/>
          </p:cNvSpPr>
          <p:nvPr>
            <p:ph type="ftr" sz="quarter" idx="11"/>
          </p:nvPr>
        </p:nvSpPr>
        <p:spPr/>
        <p:txBody>
          <a:bodyPr/>
          <a:lstStyle>
            <a:lvl1pPr>
              <a:defRPr smtClean="0"/>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D044CD96-1EDF-45CB-9C8A-0C3DE6DFE4B4}"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cstate="print"/>
          <a:srcRect t="4126" b="3030"/>
          <a:stretch>
            <a:fillRect/>
          </a:stretch>
        </p:blipFill>
        <p:spPr bwMode="auto">
          <a:xfrm>
            <a:off x="0" y="0"/>
            <a:ext cx="9144000" cy="4191000"/>
          </a:xfrm>
          <a:prstGeom prst="rect">
            <a:avLst/>
          </a:prstGeom>
          <a:noFill/>
          <a:ln w="9525">
            <a:noFill/>
            <a:miter lim="800000"/>
            <a:headEnd/>
            <a:tailEnd/>
          </a:ln>
        </p:spPr>
      </p:pic>
      <p:pic>
        <p:nvPicPr>
          <p:cNvPr id="4" name="Picture 4" descr="colorchange_epa_seal pantone trim"/>
          <p:cNvPicPr>
            <a:picLocks noChangeAspect="1" noChangeArrowheads="1"/>
          </p:cNvPicPr>
          <p:nvPr userDrawn="1"/>
        </p:nvPicPr>
        <p:blipFill>
          <a:blip r:embed="rId3" cstate="print"/>
          <a:srcRect/>
          <a:stretch>
            <a:fillRect/>
          </a:stretch>
        </p:blipFill>
        <p:spPr bwMode="auto">
          <a:xfrm>
            <a:off x="6553200" y="76200"/>
            <a:ext cx="990600" cy="990600"/>
          </a:xfrm>
          <a:prstGeom prst="rect">
            <a:avLst/>
          </a:prstGeom>
          <a:noFill/>
          <a:ln w="9525">
            <a:noFill/>
            <a:miter lim="800000"/>
            <a:headEnd/>
            <a:tailEnd/>
          </a:ln>
        </p:spPr>
      </p:pic>
      <p:pic>
        <p:nvPicPr>
          <p:cNvPr id="5" name="Picture 17"/>
          <p:cNvPicPr>
            <a:picLocks noChangeAspect="1" noChangeArrowheads="1"/>
          </p:cNvPicPr>
          <p:nvPr userDrawn="1"/>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Rectangle 5"/>
          <p:cNvSpPr>
            <a:spLocks noGrp="1" noChangeArrowheads="1"/>
          </p:cNvSpPr>
          <p:nvPr>
            <p:ph type="dt" sz="half" idx="10"/>
          </p:nvPr>
        </p:nvSpPr>
        <p:spPr/>
        <p:txBody>
          <a:bodyPr/>
          <a:lstStyle>
            <a:lvl1pPr>
              <a:defRPr smtClean="0"/>
            </a:lvl1pPr>
          </a:lstStyle>
          <a:p>
            <a:pPr>
              <a:defRPr/>
            </a:pPr>
            <a:endParaRPr lang="en-US" dirty="0"/>
          </a:p>
        </p:txBody>
      </p:sp>
      <p:sp>
        <p:nvSpPr>
          <p:cNvPr id="7" name="Rectangle 6"/>
          <p:cNvSpPr>
            <a:spLocks noGrp="1" noChangeArrowheads="1"/>
          </p:cNvSpPr>
          <p:nvPr>
            <p:ph type="ftr" sz="quarter" idx="11"/>
          </p:nvPr>
        </p:nvSpPr>
        <p:spPr>
          <a:xfrm>
            <a:off x="2667000" y="6248400"/>
            <a:ext cx="3810000" cy="457200"/>
          </a:xfrm>
        </p:spPr>
        <p:txBody>
          <a:bodyPr/>
          <a:lstStyle>
            <a:lvl1pPr>
              <a:defRPr sz="1400" smtClean="0"/>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FCD1F3A9-E620-4C65-B984-E388CEB7E443}"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2" cstate="print"/>
          <a:srcRect t="4126" b="3030"/>
          <a:stretch>
            <a:fillRect/>
          </a:stretch>
        </p:blipFill>
        <p:spPr bwMode="auto">
          <a:xfrm>
            <a:off x="0" y="0"/>
            <a:ext cx="9144000" cy="4191000"/>
          </a:xfrm>
          <a:prstGeom prst="rect">
            <a:avLst/>
          </a:prstGeom>
          <a:noFill/>
          <a:ln w="9525">
            <a:noFill/>
            <a:miter lim="800000"/>
            <a:headEnd/>
            <a:tailEnd/>
          </a:ln>
        </p:spPr>
      </p:pic>
      <p:pic>
        <p:nvPicPr>
          <p:cNvPr id="4" name="Picture 4" descr="colorchange_epa_seal pantone trim"/>
          <p:cNvPicPr>
            <a:picLocks noChangeAspect="1" noChangeArrowheads="1"/>
          </p:cNvPicPr>
          <p:nvPr userDrawn="1"/>
        </p:nvPicPr>
        <p:blipFill>
          <a:blip r:embed="rId3" cstate="print"/>
          <a:srcRect/>
          <a:stretch>
            <a:fillRect/>
          </a:stretch>
        </p:blipFill>
        <p:spPr bwMode="auto">
          <a:xfrm>
            <a:off x="6553200" y="76200"/>
            <a:ext cx="990600" cy="990600"/>
          </a:xfrm>
          <a:prstGeom prst="rect">
            <a:avLst/>
          </a:prstGeom>
          <a:noFill/>
          <a:ln w="9525">
            <a:noFill/>
            <a:miter lim="800000"/>
            <a:headEnd/>
            <a:tailEnd/>
          </a:ln>
        </p:spPr>
      </p:pic>
      <p:pic>
        <p:nvPicPr>
          <p:cNvPr id="5" name="Picture 17"/>
          <p:cNvPicPr>
            <a:picLocks noChangeAspect="1" noChangeArrowheads="1"/>
          </p:cNvPicPr>
          <p:nvPr userDrawn="1"/>
        </p:nvPicPr>
        <p:blipFill>
          <a:blip r:embed="rId2" cstate="print"/>
          <a:srcRect t="4126" b="3030"/>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6" name="Rectangle 5"/>
          <p:cNvSpPr>
            <a:spLocks noGrp="1" noChangeArrowheads="1"/>
          </p:cNvSpPr>
          <p:nvPr>
            <p:ph type="dt" sz="half" idx="10"/>
          </p:nvPr>
        </p:nvSpPr>
        <p:spPr/>
        <p:txBody>
          <a:bodyPr/>
          <a:lstStyle>
            <a:lvl1pPr>
              <a:defRPr smtClean="0"/>
            </a:lvl1pPr>
          </a:lstStyle>
          <a:p>
            <a:pPr>
              <a:defRPr/>
            </a:pPr>
            <a:endParaRPr lang="en-US" dirty="0"/>
          </a:p>
        </p:txBody>
      </p:sp>
      <p:sp>
        <p:nvSpPr>
          <p:cNvPr id="7" name="Rectangle 6"/>
          <p:cNvSpPr>
            <a:spLocks noGrp="1" noChangeArrowheads="1"/>
          </p:cNvSpPr>
          <p:nvPr>
            <p:ph type="ftr" sz="quarter" idx="11"/>
          </p:nvPr>
        </p:nvSpPr>
        <p:spPr>
          <a:xfrm>
            <a:off x="2667000" y="6248400"/>
            <a:ext cx="3810000" cy="457200"/>
          </a:xfrm>
        </p:spPr>
        <p:txBody>
          <a:bodyPr/>
          <a:lstStyle>
            <a:lvl1pPr>
              <a:defRPr sz="1400" smtClean="0"/>
            </a:lvl1pPr>
          </a:lstStyle>
          <a:p>
            <a:pPr>
              <a:defRPr/>
            </a:pPr>
            <a:endParaRPr lang="en-US"/>
          </a:p>
        </p:txBody>
      </p:sp>
      <p:sp>
        <p:nvSpPr>
          <p:cNvPr id="8" name="Rectangle 7"/>
          <p:cNvSpPr>
            <a:spLocks noGrp="1" noChangeArrowheads="1"/>
          </p:cNvSpPr>
          <p:nvPr>
            <p:ph type="sldNum" sz="quarter" idx="12"/>
          </p:nvPr>
        </p:nvSpPr>
        <p:spPr/>
        <p:txBody>
          <a:bodyPr/>
          <a:lstStyle>
            <a:lvl1pPr>
              <a:defRPr/>
            </a:lvl1pPr>
          </a:lstStyle>
          <a:p>
            <a:pPr>
              <a:defRPr/>
            </a:pPr>
            <a:fld id="{E52CEBB9-9B35-483A-B181-AE64490D157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pPr>
              <a:defRPr/>
            </a:pPr>
            <a:endParaRPr lang="en-US" dirty="0"/>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6A1249-E357-4981-87C3-1515D9583CE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smtClean="0"/>
            </a:lvl1pPr>
          </a:lstStyle>
          <a:p>
            <a:pPr>
              <a:defRPr/>
            </a:pPr>
            <a:endParaRPr lang="en-US" dirty="0"/>
          </a:p>
        </p:txBody>
      </p:sp>
      <p:sp>
        <p:nvSpPr>
          <p:cNvPr id="6" name="Footer Placeholder 4"/>
          <p:cNvSpPr>
            <a:spLocks noGrp="1"/>
          </p:cNvSpPr>
          <p:nvPr>
            <p:ph type="ftr" sz="quarter" idx="11"/>
          </p:nvPr>
        </p:nvSpPr>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BCAAD0-9319-4104-847E-2519FC8BCB5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smtClean="0"/>
            </a:lvl1pPr>
          </a:lstStyle>
          <a:p>
            <a:pPr>
              <a:defRPr/>
            </a:pPr>
            <a:endParaRPr lang="en-US" dirty="0"/>
          </a:p>
        </p:txBody>
      </p:sp>
      <p:sp>
        <p:nvSpPr>
          <p:cNvPr id="7" name="Footer Placeholder 5"/>
          <p:cNvSpPr>
            <a:spLocks noGrp="1"/>
          </p:cNvSpPr>
          <p:nvPr>
            <p:ph type="ftr" sz="quarter" idx="11"/>
          </p:nvPr>
        </p:nvSpPr>
        <p:spPr/>
        <p:txBody>
          <a:bodyPr/>
          <a:lstStyle>
            <a:lvl1pPr>
              <a:defRPr sz="1400" smtClean="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40CC31F-3CDF-48D2-AB33-158F44D91DE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p:txBody>
          <a:bodyPr/>
          <a:lstStyle>
            <a:lvl1pPr>
              <a:defRPr smtClean="0"/>
            </a:lvl1pPr>
          </a:lstStyle>
          <a:p>
            <a:pPr>
              <a:defRPr/>
            </a:pPr>
            <a:endParaRPr lang="en-US" dirty="0"/>
          </a:p>
        </p:txBody>
      </p:sp>
      <p:sp>
        <p:nvSpPr>
          <p:cNvPr id="9" name="Footer Placeholder 7"/>
          <p:cNvSpPr>
            <a:spLocks noGrp="1"/>
          </p:cNvSpPr>
          <p:nvPr>
            <p:ph type="ftr" sz="quarter" idx="11"/>
          </p:nvPr>
        </p:nvSpPr>
        <p:spPr/>
        <p:txBody>
          <a:bodyPr/>
          <a:lstStyle>
            <a:lvl1pPr>
              <a:defRPr smtClean="0"/>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8A997B0F-07AD-40DB-8170-47571769449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smtClean="0"/>
            </a:lvl1pPr>
          </a:lstStyle>
          <a:p>
            <a:pPr>
              <a:defRPr/>
            </a:pPr>
            <a:endParaRPr lang="en-US" dirty="0"/>
          </a:p>
        </p:txBody>
      </p:sp>
      <p:sp>
        <p:nvSpPr>
          <p:cNvPr id="5" name="Footer Placeholder 3"/>
          <p:cNvSpPr>
            <a:spLocks noGrp="1"/>
          </p:cNvSpPr>
          <p:nvPr>
            <p:ph type="ftr" sz="quarter" idx="11"/>
          </p:nvPr>
        </p:nvSpPr>
        <p:spPr/>
        <p:txBody>
          <a:bodyPr/>
          <a:lstStyle>
            <a:lvl1pPr>
              <a:defRPr sz="1400" smtClean="0"/>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5F6EBB8-9E49-4CBA-B751-D2F6CB9D127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smtClean="0"/>
            </a:lvl1pPr>
          </a:lstStyle>
          <a:p>
            <a:pPr>
              <a:defRPr/>
            </a:pPr>
            <a:endParaRPr lang="en-US" dirty="0"/>
          </a:p>
        </p:txBody>
      </p:sp>
      <p:sp>
        <p:nvSpPr>
          <p:cNvPr id="4" name="Footer Placeholder 2"/>
          <p:cNvSpPr>
            <a:spLocks noGrp="1"/>
          </p:cNvSpPr>
          <p:nvPr>
            <p:ph type="ftr" sz="quarter" idx="11"/>
          </p:nvPr>
        </p:nvSpPr>
        <p:spPr/>
        <p:txBody>
          <a:bodyPr/>
          <a:lstStyle>
            <a:lvl1pPr>
              <a:defRPr sz="1400" smtClean="0"/>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3078284A-E0E1-4CFB-B32A-48A1A30CD46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endParaRPr lang="en-US" dirty="0"/>
          </a:p>
        </p:txBody>
      </p:sp>
      <p:sp>
        <p:nvSpPr>
          <p:cNvPr id="7" name="Footer Placeholder 5"/>
          <p:cNvSpPr>
            <a:spLocks noGrp="1"/>
          </p:cNvSpPr>
          <p:nvPr>
            <p:ph type="ftr" sz="quarter" idx="11"/>
          </p:nvPr>
        </p:nvSpPr>
        <p:spPr/>
        <p:txBody>
          <a:bodyPr/>
          <a:lstStyle>
            <a:lvl1pPr>
              <a:defRPr sz="1400" smtClean="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0FBB2F5-AC21-4256-8780-9EFD00E9723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colorchange_epa_seal pantone trim"/>
          <p:cNvPicPr>
            <a:picLocks noChangeAspect="1" noChangeArrowheads="1"/>
          </p:cNvPicPr>
          <p:nvPr userDrawn="1"/>
        </p:nvPicPr>
        <p:blipFill>
          <a:blip r:embed="rId2" cstate="print"/>
          <a:srcRect/>
          <a:stretch>
            <a:fillRect/>
          </a:stretch>
        </p:blipFill>
        <p:spPr bwMode="auto">
          <a:xfrm>
            <a:off x="6553200" y="76200"/>
            <a:ext cx="990600" cy="9906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smtClean="0"/>
            </a:lvl1pPr>
          </a:lstStyle>
          <a:p>
            <a:pPr>
              <a:defRPr/>
            </a:pPr>
            <a:endParaRPr lang="en-US" dirty="0"/>
          </a:p>
        </p:txBody>
      </p:sp>
      <p:sp>
        <p:nvSpPr>
          <p:cNvPr id="7" name="Footer Placeholder 5"/>
          <p:cNvSpPr>
            <a:spLocks noGrp="1"/>
          </p:cNvSpPr>
          <p:nvPr>
            <p:ph type="ftr" sz="quarter" idx="11"/>
          </p:nvPr>
        </p:nvSpPr>
        <p:spPr/>
        <p:txBody>
          <a:bodyPr/>
          <a:lstStyle>
            <a:lvl1pPr>
              <a:defRPr sz="1400" smtClean="0"/>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8ABEEFCC-A0E0-4D78-A1DB-3CFB21DAEEE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p:cNvPicPr>
            <a:picLocks noChangeAspect="1" noChangeArrowheads="1"/>
          </p:cNvPicPr>
          <p:nvPr userDrawn="1"/>
        </p:nvPicPr>
        <p:blipFill>
          <a:blip r:embed="rId19" cstate="print"/>
          <a:srcRect t="4126" b="3030"/>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762000" y="1600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smtClean="0">
                <a:latin typeface="Arial" charset="0"/>
                <a:ea typeface="ＭＳ Ｐゴシック" pitchFamily="84" charset="-128"/>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smtClean="0">
                <a:latin typeface="Arial" charset="0"/>
                <a:ea typeface="ＭＳ Ｐゴシック" pitchFamily="8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ＭＳ Ｐゴシック" pitchFamily="84" charset="-128"/>
                <a:cs typeface="+mn-cs"/>
              </a:defRPr>
            </a:lvl1pPr>
          </a:lstStyle>
          <a:p>
            <a:pPr>
              <a:defRPr/>
            </a:pPr>
            <a:fld id="{9DA3AC84-A897-4A09-85DA-A30868E4E07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472" r:id="rId1"/>
    <p:sldLayoutId id="2147484473" r:id="rId2"/>
    <p:sldLayoutId id="2147484474" r:id="rId3"/>
    <p:sldLayoutId id="2147484475" r:id="rId4"/>
    <p:sldLayoutId id="2147484476" r:id="rId5"/>
    <p:sldLayoutId id="2147484477" r:id="rId6"/>
    <p:sldLayoutId id="2147484478" r:id="rId7"/>
    <p:sldLayoutId id="2147484479" r:id="rId8"/>
    <p:sldLayoutId id="2147484480" r:id="rId9"/>
    <p:sldLayoutId id="2147484481" r:id="rId10"/>
    <p:sldLayoutId id="2147484482" r:id="rId11"/>
    <p:sldLayoutId id="2147484483" r:id="rId12"/>
    <p:sldLayoutId id="2147484484" r:id="rId13"/>
    <p:sldLayoutId id="2147484485" r:id="rId14"/>
    <p:sldLayoutId id="2147484486" r:id="rId15"/>
    <p:sldLayoutId id="2147484488" r:id="rId16"/>
    <p:sldLayoutId id="2147484489" r:id="rId17"/>
  </p:sldLayoutIdLst>
  <p:hf hdr="0" ftr="0"/>
  <p:txStyles>
    <p:titleStyle>
      <a:lvl1pPr algn="ctr" rtl="0" eaLnBrk="0" fontAlgn="base" hangingPunct="0">
        <a:spcBef>
          <a:spcPct val="0"/>
        </a:spcBef>
        <a:spcAft>
          <a:spcPct val="0"/>
        </a:spcAft>
        <a:defRPr sz="3200">
          <a:solidFill>
            <a:schemeClr val="tx1"/>
          </a:solidFill>
          <a:latin typeface="+mj-lt"/>
          <a:ea typeface="+mj-ea"/>
          <a:cs typeface="ＭＳ Ｐゴシック"/>
        </a:defRPr>
      </a:lvl1pPr>
      <a:lvl2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2pPr>
      <a:lvl3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3pPr>
      <a:lvl4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4pPr>
      <a:lvl5pPr algn="ctr" rtl="0" eaLnBrk="0" fontAlgn="base" hangingPunct="0">
        <a:spcBef>
          <a:spcPct val="0"/>
        </a:spcBef>
        <a:spcAft>
          <a:spcPct val="0"/>
        </a:spcAft>
        <a:defRPr sz="3200">
          <a:solidFill>
            <a:schemeClr val="tx1"/>
          </a:solidFill>
          <a:latin typeface="Arial" charset="0"/>
          <a:ea typeface="ＭＳ Ｐゴシック" pitchFamily="84" charset="-128"/>
          <a:cs typeface="ＭＳ Ｐゴシック"/>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hyperlink" Target="https://edap.epa.gov/public/extensions/eRule_Phase2/eRule_Phase2.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hyperlink" Target="https://edap.epa.gov/public/extensions/eRule_Phase2/eRule_Phase2.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echo.epa.gov/"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9D9E2A62-59CF-461C-B2F7-D9F0E65F790F}"/>
              </a:ext>
              <a:ext uri="{C183D7F6-B498-43B3-948B-1728B52AA6E4}">
                <adec:decorative xmlns:adec="http://schemas.microsoft.com/office/drawing/2017/decorative" val="0"/>
              </a:ext>
            </a:extLst>
          </p:cNvPr>
          <p:cNvSpPr>
            <a:spLocks noGrp="1" noChangeArrowheads="1"/>
          </p:cNvSpPr>
          <p:nvPr>
            <p:ph type="ctrTitle"/>
          </p:nvPr>
        </p:nvSpPr>
        <p:spPr>
          <a:xfrm>
            <a:off x="685800" y="2169468"/>
            <a:ext cx="7772400" cy="571500"/>
          </a:xfrm>
        </p:spPr>
        <p:txBody>
          <a:bodyPr/>
          <a:lstStyle/>
          <a:p>
            <a:r>
              <a:rPr lang="en-US" dirty="0"/>
              <a:t>NPDES Electronic Reporting Rule</a:t>
            </a:r>
            <a:br>
              <a:rPr lang="en-US" dirty="0"/>
            </a:br>
            <a:r>
              <a:rPr lang="en-US" dirty="0"/>
              <a:t>40 CFR part 127</a:t>
            </a:r>
          </a:p>
        </p:txBody>
      </p:sp>
      <p:pic>
        <p:nvPicPr>
          <p:cNvPr id="9" name="Picture 8" descr="NPDES eRule logo">
            <a:extLst>
              <a:ext uri="{FF2B5EF4-FFF2-40B4-BE49-F238E27FC236}">
                <a16:creationId xmlns:a16="http://schemas.microsoft.com/office/drawing/2014/main" id="{15969C0B-8753-4B5D-9907-CA9FFB9B3FF5}"/>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8574" y="2810727"/>
            <a:ext cx="4030727" cy="2015364"/>
          </a:xfrm>
          <a:prstGeom prst="rect">
            <a:avLst/>
          </a:prstGeom>
        </p:spPr>
      </p:pic>
      <p:sp>
        <p:nvSpPr>
          <p:cNvPr id="10" name="Rectangle 3">
            <a:extLst>
              <a:ext uri="{FF2B5EF4-FFF2-40B4-BE49-F238E27FC236}">
                <a16:creationId xmlns:a16="http://schemas.microsoft.com/office/drawing/2014/main" id="{BC582231-4A1F-4207-AAC7-D0F98ED0E52C}"/>
              </a:ext>
              <a:ext uri="{C183D7F6-B498-43B3-948B-1728B52AA6E4}">
                <adec:decorative xmlns:adec="http://schemas.microsoft.com/office/drawing/2017/decorative" val="0"/>
              </a:ext>
            </a:extLst>
          </p:cNvPr>
          <p:cNvSpPr txBox="1">
            <a:spLocks noChangeArrowheads="1"/>
          </p:cNvSpPr>
          <p:nvPr/>
        </p:nvSpPr>
        <p:spPr bwMode="auto">
          <a:xfrm>
            <a:off x="1203268" y="5029200"/>
            <a:ext cx="6737463" cy="571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r>
              <a:rPr lang="en-US" sz="2400" b="1" kern="0"/>
              <a:t>[STOCK PRESENTATION]</a:t>
            </a:r>
          </a:p>
          <a:p>
            <a:endParaRPr lang="en-US" sz="2400" b="1" kern="0" dirty="0"/>
          </a:p>
        </p:txBody>
      </p:sp>
      <p:sp>
        <p:nvSpPr>
          <p:cNvPr id="11" name="Text Box 2">
            <a:extLst>
              <a:ext uri="{FF2B5EF4-FFF2-40B4-BE49-F238E27FC236}">
                <a16:creationId xmlns:a16="http://schemas.microsoft.com/office/drawing/2014/main" id="{F3C3E6FD-86B8-4703-B4F2-1D9E49AB0222}"/>
              </a:ext>
              <a:ext uri="{C183D7F6-B498-43B3-948B-1728B52AA6E4}">
                <adec:decorative xmlns:adec="http://schemas.microsoft.com/office/drawing/2017/decorative" val="1"/>
              </a:ext>
            </a:extLst>
          </p:cNvPr>
          <p:cNvSpPr txBox="1">
            <a:spLocks noChangeArrowheads="1"/>
          </p:cNvSpPr>
          <p:nvPr/>
        </p:nvSpPr>
        <p:spPr bwMode="auto">
          <a:xfrm>
            <a:off x="381000" y="152400"/>
            <a:ext cx="1323975" cy="6064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rPr>
              <a:t>An EPA Resource to Assist States in Rule Implementation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740935F-8141-AF07-3A71-032292F7EB71}"/>
              </a:ext>
            </a:extLst>
          </p:cNvPr>
          <p:cNvSpPr txBox="1">
            <a:spLocks noGrp="1" noChangeArrowheads="1"/>
          </p:cNvSpPr>
          <p:nvPr>
            <p:ph type="title" idx="4294967295"/>
          </p:nvPr>
        </p:nvSpPr>
        <p:spPr bwMode="auto">
          <a:xfrm>
            <a:off x="152400" y="76200"/>
            <a:ext cx="4572000" cy="861774"/>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32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Phase 1 Progress: Biosolids Annual Reports - Year 2 and 3</a:t>
            </a:r>
          </a:p>
        </p:txBody>
      </p:sp>
      <p:sp>
        <p:nvSpPr>
          <p:cNvPr id="6" name="Rectangle 5"/>
          <p:cNvSpPr/>
          <p:nvPr/>
        </p:nvSpPr>
        <p:spPr>
          <a:xfrm>
            <a:off x="800563" y="1374479"/>
            <a:ext cx="7542873" cy="830997"/>
          </a:xfrm>
          <a:prstGeom prst="rect">
            <a:avLst/>
          </a:prstGeom>
        </p:spPr>
        <p:txBody>
          <a:bodyPr wrap="square">
            <a:spAutoFit/>
          </a:bodyPr>
          <a:lstStyle/>
          <a:p>
            <a:pPr algn="ctr"/>
            <a:r>
              <a:rPr lang="en-US" dirty="0"/>
              <a:t>Federal Biosolids Annual Reports – 40 CFR 503</a:t>
            </a:r>
          </a:p>
          <a:p>
            <a:pPr algn="ctr"/>
            <a:r>
              <a:rPr lang="en-US" dirty="0"/>
              <a:t>(EPA Biosolids Center of Excellence, Region 7)</a:t>
            </a:r>
          </a:p>
        </p:txBody>
      </p:sp>
      <p:pic>
        <p:nvPicPr>
          <p:cNvPr id="2" name="Picture 1" descr="picture of paper biosolids annual reports - Year 2 of electronic report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438400"/>
            <a:ext cx="3657600" cy="2743200"/>
          </a:xfrm>
          <a:prstGeom prst="rect">
            <a:avLst/>
          </a:prstGeom>
        </p:spPr>
      </p:pic>
      <p:sp>
        <p:nvSpPr>
          <p:cNvPr id="14" name="TextBox 13"/>
          <p:cNvSpPr txBox="1"/>
          <p:nvPr/>
        </p:nvSpPr>
        <p:spPr>
          <a:xfrm>
            <a:off x="535484" y="5399782"/>
            <a:ext cx="3882032" cy="1077218"/>
          </a:xfrm>
          <a:prstGeom prst="rect">
            <a:avLst/>
          </a:prstGeom>
          <a:noFill/>
        </p:spPr>
        <p:txBody>
          <a:bodyPr wrap="square" rtlCol="0">
            <a:spAutoFit/>
          </a:bodyPr>
          <a:lstStyle/>
          <a:p>
            <a:pPr algn="ctr"/>
            <a:r>
              <a:rPr lang="en-US" sz="1800" dirty="0"/>
              <a:t>2018</a:t>
            </a:r>
          </a:p>
          <a:p>
            <a:pPr algn="ctr"/>
            <a:r>
              <a:rPr lang="en-US" sz="1800" dirty="0"/>
              <a:t>2</a:t>
            </a:r>
            <a:r>
              <a:rPr lang="en-US" sz="1800" baseline="30000" dirty="0"/>
              <a:t>nd</a:t>
            </a:r>
            <a:r>
              <a:rPr lang="en-US" sz="1800" dirty="0"/>
              <a:t> Year of Electronic Reporting</a:t>
            </a:r>
          </a:p>
          <a:p>
            <a:pPr algn="ctr"/>
            <a:r>
              <a:rPr lang="en-US" sz="1400" dirty="0"/>
              <a:t>(2,245 electronic submissions with </a:t>
            </a:r>
          </a:p>
          <a:p>
            <a:pPr algn="ctr"/>
            <a:r>
              <a:rPr lang="en-US" sz="1400" dirty="0"/>
              <a:t>94 paper submissions)</a:t>
            </a:r>
          </a:p>
        </p:txBody>
      </p:sp>
      <p:pic>
        <p:nvPicPr>
          <p:cNvPr id="1026" name="Picture 2" descr="picture of paper biosolids annual reports - Year 3 of electronic reporting">
            <a:extLst>
              <a:ext uri="{FF2B5EF4-FFF2-40B4-BE49-F238E27FC236}">
                <a16:creationId xmlns:a16="http://schemas.microsoft.com/office/drawing/2014/main" id="{D159A42A-3D77-422A-BFB7-CAD5722674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9381" y="2438400"/>
            <a:ext cx="4378176" cy="274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53FED879-C85E-4077-9436-2F2BAF0B1D3D}"/>
              </a:ext>
            </a:extLst>
          </p:cNvPr>
          <p:cNvSpPr txBox="1"/>
          <p:nvPr/>
        </p:nvSpPr>
        <p:spPr>
          <a:xfrm>
            <a:off x="4894263" y="5399782"/>
            <a:ext cx="3882032" cy="1077218"/>
          </a:xfrm>
          <a:prstGeom prst="rect">
            <a:avLst/>
          </a:prstGeom>
          <a:noFill/>
        </p:spPr>
        <p:txBody>
          <a:bodyPr wrap="square" rtlCol="0">
            <a:spAutoFit/>
          </a:bodyPr>
          <a:lstStyle/>
          <a:p>
            <a:pPr algn="ctr"/>
            <a:r>
              <a:rPr lang="en-US" sz="1800" dirty="0"/>
              <a:t>2019</a:t>
            </a:r>
          </a:p>
          <a:p>
            <a:pPr algn="ctr"/>
            <a:r>
              <a:rPr lang="en-US" sz="1800" dirty="0"/>
              <a:t>3</a:t>
            </a:r>
            <a:r>
              <a:rPr lang="en-US" sz="1800" baseline="30000" dirty="0"/>
              <a:t>rd</a:t>
            </a:r>
            <a:r>
              <a:rPr lang="en-US" sz="1800" dirty="0"/>
              <a:t> Year of Electronic Reporting</a:t>
            </a:r>
          </a:p>
          <a:p>
            <a:pPr algn="ctr"/>
            <a:r>
              <a:rPr lang="en-US" sz="1400" dirty="0"/>
              <a:t>(2,290 electronic submissions with </a:t>
            </a:r>
          </a:p>
          <a:p>
            <a:pPr algn="ctr"/>
            <a:r>
              <a:rPr lang="en-US" sz="1400" dirty="0"/>
              <a:t>52 paper submissions)</a:t>
            </a:r>
          </a:p>
        </p:txBody>
      </p:sp>
      <p:sp>
        <p:nvSpPr>
          <p:cNvPr id="3" name="Slide Number Placeholder 2"/>
          <p:cNvSpPr>
            <a:spLocks noGrp="1"/>
          </p:cNvSpPr>
          <p:nvPr>
            <p:ph type="sldNum" sz="quarter" idx="12"/>
          </p:nvPr>
        </p:nvSpPr>
        <p:spPr/>
        <p:txBody>
          <a:bodyPr/>
          <a:lstStyle/>
          <a:p>
            <a:pPr>
              <a:defRPr/>
            </a:pPr>
            <a:fld id="{3078284A-E0E1-4CFB-B32A-48A1A30CD464}" type="slidenum">
              <a:rPr lang="en-US" smtClean="0"/>
              <a:pPr>
                <a:defRPr/>
              </a:pPr>
              <a:t>10</a:t>
            </a:fld>
            <a:endParaRPr lang="en-US" dirty="0"/>
          </a:p>
        </p:txBody>
      </p:sp>
    </p:spTree>
    <p:extLst>
      <p:ext uri="{BB962C8B-B14F-4D97-AF65-F5344CB8AC3E}">
        <p14:creationId xmlns:p14="http://schemas.microsoft.com/office/powerpoint/2010/main" val="124546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5147547-FE30-BF7C-8B2F-B1A4B1F706B7}"/>
              </a:ext>
            </a:extLst>
          </p:cNvPr>
          <p:cNvSpPr txBox="1">
            <a:spLocks noGrp="1" noChangeArrowheads="1"/>
          </p:cNvSpPr>
          <p:nvPr>
            <p:ph type="title" idx="4294967295"/>
          </p:nvPr>
        </p:nvSpPr>
        <p:spPr bwMode="auto">
          <a:xfrm>
            <a:off x="152400" y="76200"/>
            <a:ext cx="4572000" cy="861774"/>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sz="3200">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Phase 1 Progress: Biosolids Annual Reports - Year 4 and 5</a:t>
            </a:r>
          </a:p>
        </p:txBody>
      </p:sp>
      <p:sp>
        <p:nvSpPr>
          <p:cNvPr id="6" name="Rectangle 5"/>
          <p:cNvSpPr/>
          <p:nvPr/>
        </p:nvSpPr>
        <p:spPr>
          <a:xfrm>
            <a:off x="800563" y="1374479"/>
            <a:ext cx="7542873" cy="830997"/>
          </a:xfrm>
          <a:prstGeom prst="rect">
            <a:avLst/>
          </a:prstGeom>
        </p:spPr>
        <p:txBody>
          <a:bodyPr wrap="square">
            <a:spAutoFit/>
          </a:bodyPr>
          <a:lstStyle/>
          <a:p>
            <a:pPr algn="ctr"/>
            <a:r>
              <a:rPr lang="en-US" dirty="0"/>
              <a:t>Federal Biosolids Annual Reports – 40 CFR 503</a:t>
            </a:r>
          </a:p>
          <a:p>
            <a:pPr algn="ctr"/>
            <a:r>
              <a:rPr lang="en-US" dirty="0"/>
              <a:t>(EPA Biosolids Center of Excellence, Region 7)</a:t>
            </a:r>
          </a:p>
        </p:txBody>
      </p:sp>
      <p:pic>
        <p:nvPicPr>
          <p:cNvPr id="4" name="Picture 3" descr="picture of paper biosolids annual reports - Year 4 of electronic reporting">
            <a:extLst>
              <a:ext uri="{FF2B5EF4-FFF2-40B4-BE49-F238E27FC236}">
                <a16:creationId xmlns:a16="http://schemas.microsoft.com/office/drawing/2014/main" id="{A666516E-CA42-403F-8531-0F4C4A30C181}"/>
              </a:ext>
            </a:extLst>
          </p:cNvPr>
          <p:cNvPicPr>
            <a:picLocks noChangeAspect="1"/>
          </p:cNvPicPr>
          <p:nvPr/>
        </p:nvPicPr>
        <p:blipFill>
          <a:blip r:embed="rId2"/>
          <a:stretch>
            <a:fillRect/>
          </a:stretch>
        </p:blipFill>
        <p:spPr>
          <a:xfrm rot="5400000">
            <a:off x="1064480" y="2124475"/>
            <a:ext cx="2547939" cy="3075773"/>
          </a:xfrm>
          <a:prstGeom prst="rect">
            <a:avLst/>
          </a:prstGeom>
        </p:spPr>
      </p:pic>
      <p:sp>
        <p:nvSpPr>
          <p:cNvPr id="14" name="TextBox 13"/>
          <p:cNvSpPr txBox="1"/>
          <p:nvPr/>
        </p:nvSpPr>
        <p:spPr>
          <a:xfrm>
            <a:off x="397434" y="5137687"/>
            <a:ext cx="3882032" cy="1077218"/>
          </a:xfrm>
          <a:prstGeom prst="rect">
            <a:avLst/>
          </a:prstGeom>
          <a:noFill/>
        </p:spPr>
        <p:txBody>
          <a:bodyPr wrap="square" rtlCol="0">
            <a:spAutoFit/>
          </a:bodyPr>
          <a:lstStyle/>
          <a:p>
            <a:pPr algn="ctr"/>
            <a:r>
              <a:rPr lang="en-US" sz="1800" dirty="0"/>
              <a:t>2020</a:t>
            </a:r>
          </a:p>
          <a:p>
            <a:pPr algn="ctr"/>
            <a:r>
              <a:rPr lang="en-US" sz="1800" dirty="0"/>
              <a:t>4</a:t>
            </a:r>
            <a:r>
              <a:rPr lang="en-US" sz="1800" baseline="30000" dirty="0"/>
              <a:t>th</a:t>
            </a:r>
            <a:r>
              <a:rPr lang="en-US" sz="1800" dirty="0"/>
              <a:t> Year of Electronic Reporting</a:t>
            </a:r>
          </a:p>
          <a:p>
            <a:pPr algn="ctr"/>
            <a:r>
              <a:rPr lang="en-US" sz="1400" dirty="0"/>
              <a:t>(2,260 electronic submissions with </a:t>
            </a:r>
          </a:p>
          <a:p>
            <a:pPr algn="ctr"/>
            <a:r>
              <a:rPr lang="en-US" sz="1400" dirty="0"/>
              <a:t>14 paper submissions)</a:t>
            </a:r>
          </a:p>
        </p:txBody>
      </p:sp>
      <p:pic>
        <p:nvPicPr>
          <p:cNvPr id="5" name="Picture 4" descr="picture of paper biosolids annual reports - Year 5 of electronic reporting">
            <a:extLst>
              <a:ext uri="{FF2B5EF4-FFF2-40B4-BE49-F238E27FC236}">
                <a16:creationId xmlns:a16="http://schemas.microsoft.com/office/drawing/2014/main" id="{BF8E3C01-495B-4881-ADE4-A2A8FE57CF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4210" y="2449405"/>
            <a:ext cx="4350451" cy="2431134"/>
          </a:xfrm>
          <a:prstGeom prst="rect">
            <a:avLst/>
          </a:prstGeom>
        </p:spPr>
      </p:pic>
      <p:sp>
        <p:nvSpPr>
          <p:cNvPr id="7" name="TextBox 6">
            <a:extLst>
              <a:ext uri="{FF2B5EF4-FFF2-40B4-BE49-F238E27FC236}">
                <a16:creationId xmlns:a16="http://schemas.microsoft.com/office/drawing/2014/main" id="{5BFB036F-22AD-425F-A279-AAA7F4242501}"/>
              </a:ext>
            </a:extLst>
          </p:cNvPr>
          <p:cNvSpPr txBox="1"/>
          <p:nvPr/>
        </p:nvSpPr>
        <p:spPr>
          <a:xfrm>
            <a:off x="4453030" y="5137687"/>
            <a:ext cx="3882032" cy="1077218"/>
          </a:xfrm>
          <a:prstGeom prst="rect">
            <a:avLst/>
          </a:prstGeom>
          <a:noFill/>
        </p:spPr>
        <p:txBody>
          <a:bodyPr wrap="square" rtlCol="0">
            <a:spAutoFit/>
          </a:bodyPr>
          <a:lstStyle/>
          <a:p>
            <a:pPr algn="ctr"/>
            <a:r>
              <a:rPr lang="en-US" sz="1800" dirty="0"/>
              <a:t>2021</a:t>
            </a:r>
          </a:p>
          <a:p>
            <a:pPr algn="ctr"/>
            <a:r>
              <a:rPr lang="en-US" sz="1800" dirty="0"/>
              <a:t>5</a:t>
            </a:r>
            <a:r>
              <a:rPr lang="en-US" sz="1800" baseline="30000" dirty="0"/>
              <a:t>th</a:t>
            </a:r>
            <a:r>
              <a:rPr lang="en-US" sz="1800" dirty="0"/>
              <a:t> Year of Electronic Reporting</a:t>
            </a:r>
          </a:p>
          <a:p>
            <a:pPr algn="ctr"/>
            <a:r>
              <a:rPr lang="en-US" sz="1400" dirty="0"/>
              <a:t>(2,369 electronic submissions with </a:t>
            </a:r>
          </a:p>
          <a:p>
            <a:pPr algn="ctr"/>
            <a:r>
              <a:rPr lang="en-US" sz="1400" dirty="0"/>
              <a:t>5 paper submissions)</a:t>
            </a:r>
          </a:p>
        </p:txBody>
      </p:sp>
      <p:sp>
        <p:nvSpPr>
          <p:cNvPr id="3" name="Slide Number Placeholder 2"/>
          <p:cNvSpPr>
            <a:spLocks noGrp="1"/>
          </p:cNvSpPr>
          <p:nvPr>
            <p:ph type="sldNum" sz="quarter" idx="12"/>
          </p:nvPr>
        </p:nvSpPr>
        <p:spPr/>
        <p:txBody>
          <a:bodyPr/>
          <a:lstStyle/>
          <a:p>
            <a:pPr>
              <a:defRPr/>
            </a:pPr>
            <a:fld id="{3078284A-E0E1-4CFB-B32A-48A1A30CD464}" type="slidenum">
              <a:rPr lang="en-US" smtClean="0"/>
              <a:pPr>
                <a:defRPr/>
              </a:pPr>
              <a:t>11</a:t>
            </a:fld>
            <a:endParaRPr lang="en-US" dirty="0"/>
          </a:p>
        </p:txBody>
      </p:sp>
    </p:spTree>
    <p:extLst>
      <p:ext uri="{BB962C8B-B14F-4D97-AF65-F5344CB8AC3E}">
        <p14:creationId xmlns:p14="http://schemas.microsoft.com/office/powerpoint/2010/main" val="2751722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078284A-E0E1-4CFB-B32A-48A1A30CD464}" type="slidenum">
              <a:rPr lang="en-US" smtClean="0"/>
              <a:pPr>
                <a:defRPr/>
              </a:pPr>
              <a:t>12</a:t>
            </a:fld>
            <a:endParaRPr lang="en-US" dirty="0"/>
          </a:p>
        </p:txBody>
      </p:sp>
      <p:sp>
        <p:nvSpPr>
          <p:cNvPr id="2" name="TextBox 1">
            <a:extLst>
              <a:ext uri="{C183D7F6-B498-43B3-948B-1728B52AA6E4}">
                <adec:decorative xmlns:adec="http://schemas.microsoft.com/office/drawing/2017/decorative" val="1"/>
              </a:ext>
            </a:extLst>
          </p:cNvPr>
          <p:cNvSpPr txBox="1"/>
          <p:nvPr/>
        </p:nvSpPr>
        <p:spPr>
          <a:xfrm>
            <a:off x="6028047" y="1477546"/>
            <a:ext cx="2981496" cy="4031873"/>
          </a:xfrm>
          <a:prstGeom prst="rect">
            <a:avLst/>
          </a:prstGeom>
          <a:noFill/>
        </p:spPr>
        <p:txBody>
          <a:bodyPr wrap="square" rtlCol="0">
            <a:spAutoFit/>
          </a:bodyPr>
          <a:lstStyle/>
          <a:p>
            <a:pPr marL="285750" indent="-285750">
              <a:buFont typeface="Arial" panose="020B0604020202020204" pitchFamily="34" charset="0"/>
              <a:buChar char="−"/>
            </a:pPr>
            <a:r>
              <a:rPr lang="en-US" sz="1600" kern="0" dirty="0"/>
              <a:t>NetDMR usage increased dramatically since promulgation of the 2015 NPDES eRule.</a:t>
            </a:r>
          </a:p>
          <a:p>
            <a:endParaRPr lang="en-US" sz="1600" kern="0" dirty="0"/>
          </a:p>
          <a:p>
            <a:pPr marL="285750" indent="-285750">
              <a:buFont typeface="Arial" panose="020B0604020202020204" pitchFamily="34" charset="0"/>
              <a:buChar char="−"/>
            </a:pPr>
            <a:r>
              <a:rPr lang="en-US" sz="1600" kern="0" dirty="0"/>
              <a:t>This trend will continue as more and more facilities are trained and registered with NetDMR.</a:t>
            </a:r>
          </a:p>
          <a:p>
            <a:pPr marL="285750" indent="-285750">
              <a:buFont typeface="Arial" panose="020B0604020202020204" pitchFamily="34" charset="0"/>
              <a:buChar char="−"/>
            </a:pPr>
            <a:endParaRPr lang="en-US" sz="1600" kern="0" dirty="0"/>
          </a:p>
          <a:p>
            <a:pPr marL="285750" indent="-285750">
              <a:buFont typeface="Arial" panose="020B0604020202020204" pitchFamily="34" charset="0"/>
              <a:buChar char="−"/>
            </a:pPr>
            <a:r>
              <a:rPr lang="en-US" sz="1600" kern="0" dirty="0"/>
              <a:t>States are also making tremendous progress in transitioning DMR filers to state electronic reporting tools and sharing these data with EPA.</a:t>
            </a:r>
            <a:endParaRPr lang="en-US" sz="1600" dirty="0"/>
          </a:p>
        </p:txBody>
      </p:sp>
      <p:sp>
        <p:nvSpPr>
          <p:cNvPr id="7" name="Rectangle 2">
            <a:extLst>
              <a:ext uri="{FF2B5EF4-FFF2-40B4-BE49-F238E27FC236}">
                <a16:creationId xmlns:a16="http://schemas.microsoft.com/office/drawing/2014/main" id="{2732DF21-9D06-4AEA-9FEC-A21C638C0439}"/>
              </a:ex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222843" y="353402"/>
            <a:ext cx="2743200" cy="4572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Phase 1 Progress</a:t>
            </a:r>
          </a:p>
        </p:txBody>
      </p:sp>
      <p:sp>
        <p:nvSpPr>
          <p:cNvPr id="4" name="TextBox 3">
            <a:extLst>
              <a:ext uri="{FF2B5EF4-FFF2-40B4-BE49-F238E27FC236}">
                <a16:creationId xmlns:a16="http://schemas.microsoft.com/office/drawing/2014/main" id="{4BBEB823-0B1F-4FC0-8BF9-906AB67347BE}"/>
              </a:ext>
              <a:ext uri="{C183D7F6-B498-43B3-948B-1728B52AA6E4}">
                <adec:decorative xmlns:adec="http://schemas.microsoft.com/office/drawing/2017/decorative" val="1"/>
              </a:ext>
            </a:extLst>
          </p:cNvPr>
          <p:cNvSpPr txBox="1"/>
          <p:nvPr/>
        </p:nvSpPr>
        <p:spPr>
          <a:xfrm>
            <a:off x="134457" y="6492565"/>
            <a:ext cx="5122201" cy="246221"/>
          </a:xfrm>
          <a:prstGeom prst="rect">
            <a:avLst/>
          </a:prstGeom>
          <a:noFill/>
        </p:spPr>
        <p:txBody>
          <a:bodyPr wrap="square" rtlCol="0">
            <a:spAutoFit/>
          </a:bodyPr>
          <a:lstStyle/>
          <a:p>
            <a:r>
              <a:rPr lang="en-US" sz="1000" i="1" dirty="0"/>
              <a:t>Source: EPA’s national NPDES data system (ICIS-NPDES, 31 May 2024)</a:t>
            </a:r>
          </a:p>
        </p:txBody>
      </p:sp>
      <p:pic>
        <p:nvPicPr>
          <p:cNvPr id="10" name="Content Placeholder 4">
            <a:extLst>
              <a:ext uri="{FF2B5EF4-FFF2-40B4-BE49-F238E27FC236}">
                <a16:creationId xmlns:a16="http://schemas.microsoft.com/office/drawing/2014/main" id="{E633569D-2B3E-424C-9EC7-BDC187AD8C1A}"/>
              </a:ext>
              <a:ext uri="{C183D7F6-B498-43B3-948B-1728B52AA6E4}">
                <adec:decorative xmlns:adec="http://schemas.microsoft.com/office/drawing/2017/decorative" val="1"/>
              </a:ext>
            </a:extLst>
          </p:cNvPr>
          <p:cNvPicPr>
            <a:picLocks noChangeAspect="1"/>
          </p:cNvPicPr>
          <p:nvPr/>
        </p:nvPicPr>
        <p:blipFill rotWithShape="1">
          <a:blip r:embed="rId3"/>
          <a:srcRect l="17024" t="24560" r="17476" b="26714"/>
          <a:stretch/>
        </p:blipFill>
        <p:spPr>
          <a:xfrm>
            <a:off x="3299616" y="119214"/>
            <a:ext cx="2488410" cy="925576"/>
          </a:xfrm>
          <a:prstGeom prst="rect">
            <a:avLst/>
          </a:prstGeom>
          <a:ln>
            <a:solidFill>
              <a:schemeClr val="tx1"/>
            </a:solidFill>
          </a:ln>
        </p:spPr>
      </p:pic>
      <p:graphicFrame>
        <p:nvGraphicFramePr>
          <p:cNvPr id="5" name="Chart 4" descr="DMR submissions through NetDMR">
            <a:extLst>
              <a:ext uri="{FF2B5EF4-FFF2-40B4-BE49-F238E27FC236}">
                <a16:creationId xmlns:a16="http://schemas.microsoft.com/office/drawing/2014/main" id="{EBE5A138-31B7-C11F-8582-B7BCDCAC8D4E}"/>
              </a:ext>
            </a:extLst>
          </p:cNvPr>
          <p:cNvGraphicFramePr>
            <a:graphicFrameLocks/>
          </p:cNvGraphicFramePr>
          <p:nvPr>
            <p:extLst>
              <p:ext uri="{D42A27DB-BD31-4B8C-83A1-F6EECF244321}">
                <p14:modId xmlns:p14="http://schemas.microsoft.com/office/powerpoint/2010/main" val="3520641337"/>
              </p:ext>
            </p:extLst>
          </p:nvPr>
        </p:nvGraphicFramePr>
        <p:xfrm>
          <a:off x="231262" y="1275447"/>
          <a:ext cx="5796785" cy="25863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descr="number of facilities using NetDMR">
            <a:extLst>
              <a:ext uri="{FF2B5EF4-FFF2-40B4-BE49-F238E27FC236}">
                <a16:creationId xmlns:a16="http://schemas.microsoft.com/office/drawing/2014/main" id="{850FB46C-CC5D-74E8-107D-C25D05F54E85}"/>
              </a:ext>
            </a:extLst>
          </p:cNvPr>
          <p:cNvGraphicFramePr>
            <a:graphicFrameLocks/>
          </p:cNvGraphicFramePr>
          <p:nvPr>
            <p:extLst>
              <p:ext uri="{D42A27DB-BD31-4B8C-83A1-F6EECF244321}">
                <p14:modId xmlns:p14="http://schemas.microsoft.com/office/powerpoint/2010/main" val="2095942267"/>
              </p:ext>
            </p:extLst>
          </p:nvPr>
        </p:nvGraphicFramePr>
        <p:xfrm>
          <a:off x="402017" y="3861814"/>
          <a:ext cx="5795197" cy="25800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47845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Slide Number Placeholder 5">
            <a:extLst>
              <a:ext uri="{C183D7F6-B498-43B3-948B-1728B52AA6E4}">
                <adec:decorative xmlns:adec="http://schemas.microsoft.com/office/drawing/2017/decorative" val="1"/>
              </a:ext>
            </a:extLst>
          </p:cNvPr>
          <p:cNvSpPr>
            <a:spLocks noGrp="1"/>
          </p:cNvSpPr>
          <p:nvPr>
            <p:ph type="sldNum" sz="quarter" idx="12"/>
          </p:nvPr>
        </p:nvSpPr>
        <p:spPr>
          <a:noFill/>
        </p:spPr>
        <p:txBody>
          <a:bodyPr/>
          <a:lstStyle/>
          <a:p>
            <a:fld id="{ECCCBCEE-EE79-489C-A03E-FEF2CB0794BF}" type="slidenum">
              <a:rPr lang="en-US" smtClean="0">
                <a:latin typeface="Arial" pitchFamily="34" charset="0"/>
                <a:ea typeface="ＭＳ Ｐゴシック"/>
                <a:cs typeface="ＭＳ Ｐゴシック"/>
              </a:rPr>
              <a:pPr/>
              <a:t>13</a:t>
            </a:fld>
            <a:endParaRPr lang="en-US" dirty="0">
              <a:latin typeface="Arial" pitchFamily="34" charset="0"/>
              <a:ea typeface="ＭＳ Ｐゴシック"/>
              <a:cs typeface="ＭＳ Ｐゴシック"/>
            </a:endParaRPr>
          </a:p>
        </p:txBody>
      </p:sp>
      <p:sp>
        <p:nvSpPr>
          <p:cNvPr id="8" name="Content Placeholder 2">
            <a:extLst>
              <a:ext uri="{C183D7F6-B498-43B3-948B-1728B52AA6E4}">
                <adec:decorative xmlns:adec="http://schemas.microsoft.com/office/drawing/2017/decorative" val="1"/>
              </a:ext>
            </a:extLst>
          </p:cNvPr>
          <p:cNvSpPr>
            <a:spLocks noGrp="1"/>
          </p:cNvSpPr>
          <p:nvPr>
            <p:ph idx="1"/>
          </p:nvPr>
        </p:nvSpPr>
        <p:spPr>
          <a:xfrm>
            <a:off x="147155" y="1151865"/>
            <a:ext cx="8714980" cy="1896135"/>
          </a:xfrm>
        </p:spPr>
        <p:txBody>
          <a:bodyPr wrap="square">
            <a:noAutofit/>
          </a:bodyPr>
          <a:lstStyle/>
          <a:p>
            <a:r>
              <a:rPr lang="en-US" sz="1800" dirty="0">
                <a:latin typeface="Arial" panose="020B0604020202020204" pitchFamily="34" charset="0"/>
                <a:cs typeface="Arial" panose="020B0604020202020204" pitchFamily="34" charset="0"/>
              </a:rPr>
              <a:t>The NPDES </a:t>
            </a:r>
            <a:r>
              <a:rPr lang="en-US" sz="1800" dirty="0" err="1">
                <a:latin typeface="Arial" panose="020B0604020202020204" pitchFamily="34" charset="0"/>
                <a:cs typeface="Arial" panose="020B0604020202020204" pitchFamily="34" charset="0"/>
              </a:rPr>
              <a:t>eRule</a:t>
            </a:r>
            <a:r>
              <a:rPr lang="en-US" sz="1800" dirty="0">
                <a:latin typeface="Arial" panose="020B0604020202020204" pitchFamily="34" charset="0"/>
                <a:cs typeface="Arial" panose="020B0604020202020204" pitchFamily="34" charset="0"/>
              </a:rPr>
              <a:t> Phase 2 Implementation Dashboard provides EPA and states with a high-level tracking of EPA and state progress for Phase 2. </a:t>
            </a:r>
          </a:p>
          <a:p>
            <a:pPr lvl="1"/>
            <a:r>
              <a:rPr lang="en-US" sz="1400" dirty="0">
                <a:latin typeface="Arial" panose="020B0604020202020204" pitchFamily="34" charset="0"/>
                <a:cs typeface="Arial" panose="020B0604020202020204" pitchFamily="34" charset="0"/>
              </a:rPr>
              <a:t>This public dashboard provides an inventory of general permits and program reports and identifies for each general permit or program report if the state has elected to use EPA’s NeT as well as the deployment status and initial deployment date. </a:t>
            </a:r>
          </a:p>
          <a:p>
            <a:pPr lvl="1"/>
            <a:r>
              <a:rPr lang="en-US" sz="1400" dirty="0">
                <a:latin typeface="Arial" panose="020B0604020202020204" pitchFamily="34" charset="0"/>
                <a:cs typeface="Arial" panose="020B0604020202020204" pitchFamily="34" charset="0"/>
              </a:rPr>
              <a:t>States regularly share information with EPA to maintain the completeness and accuracy of this dashboard.</a:t>
            </a:r>
          </a:p>
        </p:txBody>
      </p:sp>
      <p:sp>
        <p:nvSpPr>
          <p:cNvPr id="14" name="TextBox 13">
            <a:extLst>
              <a:ext uri="{C183D7F6-B498-43B3-948B-1728B52AA6E4}">
                <adec:decorative xmlns:adec="http://schemas.microsoft.com/office/drawing/2017/decorative" val="1"/>
              </a:ext>
            </a:extLst>
          </p:cNvPr>
          <p:cNvSpPr txBox="1"/>
          <p:nvPr/>
        </p:nvSpPr>
        <p:spPr>
          <a:xfrm>
            <a:off x="1760132" y="6388498"/>
            <a:ext cx="5623735" cy="276999"/>
          </a:xfrm>
          <a:prstGeom prst="rect">
            <a:avLst/>
          </a:prstGeom>
          <a:noFill/>
        </p:spPr>
        <p:txBody>
          <a:bodyPr wrap="square" rtlCol="0">
            <a:spAutoFit/>
          </a:bodyPr>
          <a:lstStyle/>
          <a:p>
            <a:r>
              <a:rPr lang="en-US" sz="1200" dirty="0">
                <a:cs typeface="Arial" panose="020B0604020202020204" pitchFamily="34" charset="0"/>
              </a:rPr>
              <a:t>See: </a:t>
            </a:r>
            <a:r>
              <a:rPr lang="en-US" sz="1200" dirty="0">
                <a:hlinkClick r:id="rId3"/>
              </a:rPr>
              <a:t>https://edap.epa.gov/public/extensions/eRule_Phase2/eRule_Phase2.html</a:t>
            </a:r>
            <a:endParaRPr lang="en-US" sz="1200" dirty="0">
              <a:latin typeface="Arial" panose="020B0604020202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DEBB69D1-7330-4377-A79C-3CE594C45111}"/>
              </a:ex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381000" y="228600"/>
            <a:ext cx="4191000" cy="6096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Phase 2 Progress</a:t>
            </a:r>
          </a:p>
        </p:txBody>
      </p:sp>
      <p:pic>
        <p:nvPicPr>
          <p:cNvPr id="4" name="Picture 3">
            <a:extLst>
              <a:ext uri="{FF2B5EF4-FFF2-40B4-BE49-F238E27FC236}">
                <a16:creationId xmlns:a16="http://schemas.microsoft.com/office/drawing/2014/main" id="{B1E2D67A-6F04-4D6B-9C82-E21B9A68361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69948" y="3144545"/>
            <a:ext cx="7004101" cy="2980074"/>
          </a:xfrm>
          <a:prstGeom prst="rect">
            <a:avLst/>
          </a:prstGeom>
        </p:spPr>
      </p:pic>
    </p:spTree>
    <p:extLst>
      <p:ext uri="{BB962C8B-B14F-4D97-AF65-F5344CB8AC3E}">
        <p14:creationId xmlns:p14="http://schemas.microsoft.com/office/powerpoint/2010/main" val="1969460994"/>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Slide Number Placeholder 5">
            <a:extLst>
              <a:ext uri="{C183D7F6-B498-43B3-948B-1728B52AA6E4}">
                <adec:decorative xmlns:adec="http://schemas.microsoft.com/office/drawing/2017/decorative" val="1"/>
              </a:ext>
            </a:extLst>
          </p:cNvPr>
          <p:cNvSpPr>
            <a:spLocks noGrp="1"/>
          </p:cNvSpPr>
          <p:nvPr>
            <p:ph type="sldNum" sz="quarter" idx="12"/>
          </p:nvPr>
        </p:nvSpPr>
        <p:spPr>
          <a:noFill/>
        </p:spPr>
        <p:txBody>
          <a:bodyPr/>
          <a:lstStyle/>
          <a:p>
            <a:fld id="{ECCCBCEE-EE79-489C-A03E-FEF2CB0794BF}" type="slidenum">
              <a:rPr lang="en-US" smtClean="0">
                <a:latin typeface="Arial" pitchFamily="34" charset="0"/>
                <a:ea typeface="ＭＳ Ｐゴシック"/>
                <a:cs typeface="ＭＳ Ｐゴシック"/>
              </a:rPr>
              <a:pPr/>
              <a:t>14</a:t>
            </a:fld>
            <a:endParaRPr lang="en-US" dirty="0">
              <a:latin typeface="Arial" pitchFamily="34" charset="0"/>
              <a:ea typeface="ＭＳ Ｐゴシック"/>
              <a:cs typeface="ＭＳ Ｐゴシック"/>
            </a:endParaRPr>
          </a:p>
        </p:txBody>
      </p:sp>
      <p:sp>
        <p:nvSpPr>
          <p:cNvPr id="14" name="TextBox 13">
            <a:extLst>
              <a:ext uri="{C183D7F6-B498-43B3-948B-1728B52AA6E4}">
                <adec:decorative xmlns:adec="http://schemas.microsoft.com/office/drawing/2017/decorative" val="1"/>
              </a:ext>
            </a:extLst>
          </p:cNvPr>
          <p:cNvSpPr txBox="1"/>
          <p:nvPr/>
        </p:nvSpPr>
        <p:spPr>
          <a:xfrm>
            <a:off x="1760132" y="6388498"/>
            <a:ext cx="5623735" cy="276999"/>
          </a:xfrm>
          <a:prstGeom prst="rect">
            <a:avLst/>
          </a:prstGeom>
          <a:noFill/>
        </p:spPr>
        <p:txBody>
          <a:bodyPr wrap="square" rtlCol="0">
            <a:spAutoFit/>
          </a:bodyPr>
          <a:lstStyle/>
          <a:p>
            <a:r>
              <a:rPr lang="en-US" sz="1200" dirty="0">
                <a:cs typeface="Arial" panose="020B0604020202020204" pitchFamily="34" charset="0"/>
              </a:rPr>
              <a:t>See: </a:t>
            </a:r>
            <a:r>
              <a:rPr lang="en-US" sz="1200" dirty="0">
                <a:hlinkClick r:id="rId3"/>
              </a:rPr>
              <a:t>https://edap.epa.gov/public/extensions/eRule_Phase2/eRule_Phase2.html</a:t>
            </a:r>
            <a:endParaRPr lang="en-US" sz="1200" dirty="0">
              <a:latin typeface="Arial" panose="020B0604020202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DEBB69D1-7330-4377-A79C-3CE594C45111}"/>
              </a:ex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304800" y="121452"/>
            <a:ext cx="5029200" cy="90925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Phase 2 Progress – Current EPA NeT Development Activities</a:t>
            </a:r>
          </a:p>
        </p:txBody>
      </p:sp>
      <p:pic>
        <p:nvPicPr>
          <p:cNvPr id="6" name="Picture 5">
            <a:extLst>
              <a:ext uri="{FF2B5EF4-FFF2-40B4-BE49-F238E27FC236}">
                <a16:creationId xmlns:a16="http://schemas.microsoft.com/office/drawing/2014/main" id="{3030F841-F350-1583-F6D1-9D1B9469F99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19100" y="1912385"/>
            <a:ext cx="3721177" cy="3033229"/>
          </a:xfrm>
          <a:prstGeom prst="rect">
            <a:avLst/>
          </a:prstGeom>
        </p:spPr>
      </p:pic>
      <p:sp>
        <p:nvSpPr>
          <p:cNvPr id="7" name="Content Placeholder 2">
            <a:extLst>
              <a:ext uri="{FF2B5EF4-FFF2-40B4-BE49-F238E27FC236}">
                <a16:creationId xmlns:a16="http://schemas.microsoft.com/office/drawing/2014/main" id="{E474DA83-C69A-E36D-A650-40C398BD05D6}"/>
              </a:ext>
              <a:ext uri="{C183D7F6-B498-43B3-948B-1728B52AA6E4}">
                <adec:decorative xmlns:adec="http://schemas.microsoft.com/office/drawing/2017/decorative" val="1"/>
              </a:ext>
            </a:extLst>
          </p:cNvPr>
          <p:cNvSpPr>
            <a:spLocks noGrp="1"/>
          </p:cNvSpPr>
          <p:nvPr>
            <p:ph idx="1"/>
          </p:nvPr>
        </p:nvSpPr>
        <p:spPr>
          <a:xfrm>
            <a:off x="4381500" y="1332571"/>
            <a:ext cx="4343400" cy="4754058"/>
          </a:xfrm>
        </p:spPr>
        <p:txBody>
          <a:bodyPr>
            <a:normAutofit/>
          </a:bodyPr>
          <a:lstStyle/>
          <a:p>
            <a:pPr>
              <a:spcBef>
                <a:spcPts val="0"/>
              </a:spcBef>
              <a:spcAft>
                <a:spcPts val="600"/>
              </a:spcAft>
              <a:buClr>
                <a:srgbClr val="0070C0"/>
              </a:buClr>
              <a:buSzPct val="125000"/>
            </a:pPr>
            <a:r>
              <a:rPr lang="en-US" sz="1800" dirty="0">
                <a:latin typeface="Arial" panose="020B0604020202020204" pitchFamily="34" charset="0"/>
                <a:cs typeface="Arial" panose="020B0604020202020204" pitchFamily="34" charset="0"/>
              </a:rPr>
              <a:t>EPA has NeT applications deployed for eight general permit categories that cover approximately 32,000 facilities.</a:t>
            </a:r>
          </a:p>
          <a:p>
            <a:pPr>
              <a:spcBef>
                <a:spcPts val="0"/>
              </a:spcBef>
              <a:spcAft>
                <a:spcPts val="600"/>
              </a:spcAft>
              <a:buClr>
                <a:srgbClr val="0070C0"/>
              </a:buClr>
              <a:buSzPct val="125000"/>
            </a:pPr>
            <a:r>
              <a:rPr lang="en-US" sz="1800" dirty="0">
                <a:latin typeface="Arial" panose="020B0604020202020204" pitchFamily="34" charset="0"/>
                <a:cs typeface="Arial" panose="020B0604020202020204" pitchFamily="34" charset="0"/>
              </a:rPr>
              <a:t>These are Regional and state general permits (DE, ID, IL, NE, RI, SD, and UT)</a:t>
            </a:r>
          </a:p>
          <a:p>
            <a:pPr>
              <a:spcBef>
                <a:spcPts val="0"/>
              </a:spcBef>
              <a:spcAft>
                <a:spcPts val="600"/>
              </a:spcAft>
              <a:buClr>
                <a:srgbClr val="0070C0"/>
              </a:buClr>
              <a:buSzPct val="125000"/>
            </a:pPr>
            <a:r>
              <a:rPr lang="en-US" sz="1800" dirty="0">
                <a:latin typeface="Arial" panose="020B0604020202020204" pitchFamily="34" charset="0"/>
                <a:cs typeface="Arial" panose="020B0604020202020204" pitchFamily="34" charset="0"/>
              </a:rPr>
              <a:t>EPA also NeT applications for four program reports (biosolids, sewer overflow, MS4, and pretreatment programs) that cover approximately 10,500 facilities.</a:t>
            </a:r>
          </a:p>
          <a:p>
            <a:pPr>
              <a:spcBef>
                <a:spcPts val="0"/>
              </a:spcBef>
              <a:spcAft>
                <a:spcPts val="600"/>
              </a:spcAft>
              <a:buClr>
                <a:srgbClr val="0070C0"/>
              </a:buClr>
              <a:buSzPct val="125000"/>
            </a:pPr>
            <a:r>
              <a:rPr lang="en-US" sz="1800" dirty="0">
                <a:latin typeface="Arial" panose="020B0604020202020204" pitchFamily="34" charset="0"/>
                <a:cs typeface="Arial" panose="020B0604020202020204" pitchFamily="34" charset="0"/>
              </a:rPr>
              <a:t>These EPA and state issued program reports (six states above and LA, ME, MS, TX, and VI).</a:t>
            </a:r>
          </a:p>
        </p:txBody>
      </p:sp>
      <p:pic>
        <p:nvPicPr>
          <p:cNvPr id="2" name="Picture 1">
            <a:extLst>
              <a:ext uri="{FF2B5EF4-FFF2-40B4-BE49-F238E27FC236}">
                <a16:creationId xmlns:a16="http://schemas.microsoft.com/office/drawing/2014/main" id="{AB416D7B-1814-B72E-268C-349650FD009F}"/>
              </a:ext>
              <a:ext uri="{C183D7F6-B498-43B3-948B-1728B52AA6E4}">
                <adec:decorative xmlns:adec="http://schemas.microsoft.com/office/drawing/2017/decorative" val="0"/>
              </a:ext>
            </a:extLst>
          </p:cNvPr>
          <p:cNvPicPr>
            <a:picLocks noChangeAspect="1"/>
          </p:cNvPicPr>
          <p:nvPr/>
        </p:nvPicPr>
        <p:blipFill rotWithShape="1">
          <a:blip r:embed="rId5"/>
          <a:srcRect l="16016" t="23091" r="20961" b="25260"/>
          <a:stretch/>
        </p:blipFill>
        <p:spPr>
          <a:xfrm>
            <a:off x="1459070" y="5159871"/>
            <a:ext cx="1641235" cy="672506"/>
          </a:xfrm>
          <a:prstGeom prst="rect">
            <a:avLst/>
          </a:prstGeom>
        </p:spPr>
      </p:pic>
    </p:spTree>
    <p:extLst>
      <p:ext uri="{BB962C8B-B14F-4D97-AF65-F5344CB8AC3E}">
        <p14:creationId xmlns:p14="http://schemas.microsoft.com/office/powerpoint/2010/main" val="347108108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Slide Number Placeholder 5">
            <a:extLst>
              <a:ext uri="{C183D7F6-B498-43B3-948B-1728B52AA6E4}">
                <adec:decorative xmlns:adec="http://schemas.microsoft.com/office/drawing/2017/decorative" val="1"/>
              </a:ext>
            </a:extLst>
          </p:cNvPr>
          <p:cNvSpPr>
            <a:spLocks noGrp="1"/>
          </p:cNvSpPr>
          <p:nvPr>
            <p:ph type="sldNum" sz="quarter" idx="12"/>
          </p:nvPr>
        </p:nvSpPr>
        <p:spPr>
          <a:noFill/>
        </p:spPr>
        <p:txBody>
          <a:bodyPr/>
          <a:lstStyle/>
          <a:p>
            <a:fld id="{ECCCBCEE-EE79-489C-A03E-FEF2CB0794BF}" type="slidenum">
              <a:rPr lang="en-US" smtClean="0">
                <a:latin typeface="Arial" pitchFamily="34" charset="0"/>
                <a:ea typeface="ＭＳ Ｐゴシック"/>
                <a:cs typeface="ＭＳ Ｐゴシック"/>
              </a:rPr>
              <a:pPr/>
              <a:t>15</a:t>
            </a:fld>
            <a:endParaRPr lang="en-US" dirty="0">
              <a:latin typeface="Arial" pitchFamily="34" charset="0"/>
              <a:ea typeface="ＭＳ Ｐゴシック"/>
              <a:cs typeface="ＭＳ Ｐゴシック"/>
            </a:endParaRPr>
          </a:p>
        </p:txBody>
      </p:sp>
      <p:sp>
        <p:nvSpPr>
          <p:cNvPr id="8" name="Content Placeholder 2">
            <a:extLst>
              <a:ext uri="{C183D7F6-B498-43B3-948B-1728B52AA6E4}">
                <adec:decorative xmlns:adec="http://schemas.microsoft.com/office/drawing/2017/decorative" val="1"/>
              </a:ext>
            </a:extLst>
          </p:cNvPr>
          <p:cNvSpPr>
            <a:spLocks noGrp="1"/>
          </p:cNvSpPr>
          <p:nvPr>
            <p:ph idx="1"/>
          </p:nvPr>
        </p:nvSpPr>
        <p:spPr>
          <a:xfrm>
            <a:off x="177374" y="1411865"/>
            <a:ext cx="8714980" cy="2411419"/>
          </a:xfrm>
        </p:spPr>
        <p:txBody>
          <a:bodyPr wrap="square">
            <a:noAutofit/>
          </a:bodyPr>
          <a:lstStyle/>
          <a:p>
            <a:pPr lvl="0"/>
            <a:r>
              <a:rPr lang="en-US" sz="1800" dirty="0"/>
              <a:t>As part of Phase 2 implementation, EPA and states collaborated via technical workgroups to define the reference values, business rules, and other data standards for the minimum set of NPDES program data (App. A, 40 CFR 127).</a:t>
            </a:r>
          </a:p>
          <a:p>
            <a:pPr lvl="0"/>
            <a:r>
              <a:rPr lang="en-US" sz="1800" dirty="0"/>
              <a:t>EPA-state technical workgroups include: Biosolids, Pretreatment, Sewer Overflows, Concentrated Animal Feeding Operations, Stormwater (Urban, Industrial, and Construction), CWA Section 316, and General Permits.</a:t>
            </a:r>
          </a:p>
          <a:p>
            <a:r>
              <a:rPr lang="en-US" sz="1800" dirty="0"/>
              <a:t>These workgroups produced technical papers that are now posted on the NPDES </a:t>
            </a:r>
            <a:r>
              <a:rPr lang="en-US" sz="1800" dirty="0" err="1"/>
              <a:t>eRule</a:t>
            </a:r>
            <a:r>
              <a:rPr lang="en-US" sz="1800" dirty="0"/>
              <a:t> website. </a:t>
            </a:r>
          </a:p>
          <a:p>
            <a:endParaRPr lang="en-US" sz="1800" dirty="0"/>
          </a:p>
        </p:txBody>
      </p:sp>
      <p:sp>
        <p:nvSpPr>
          <p:cNvPr id="12" name="Content Placeholder 2">
            <a:extLst>
              <a:ext uri="{C183D7F6-B498-43B3-948B-1728B52AA6E4}">
                <adec:decorative xmlns:adec="http://schemas.microsoft.com/office/drawing/2017/decorative" val="1"/>
              </a:ext>
            </a:extLst>
          </p:cNvPr>
          <p:cNvSpPr txBox="1">
            <a:spLocks/>
          </p:cNvSpPr>
          <p:nvPr/>
        </p:nvSpPr>
        <p:spPr>
          <a:xfrm>
            <a:off x="177374" y="3888808"/>
            <a:ext cx="5119304" cy="1016282"/>
          </a:xfrm>
          <a:prstGeom prst="rect">
            <a:avLst/>
          </a:prstGeom>
        </p:spPr>
        <p:txBody>
          <a:bodyPr vert="horz" wrap="square"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4488" indent="-344488"/>
            <a:r>
              <a:rPr lang="en-US" sz="1800" dirty="0"/>
              <a:t>EPA and states should use the technical papers as a basis to identify and define the data that must be collected and shared and to support development and deployment of electronic reporting tools and data sharing protocols (XML schemas). </a:t>
            </a: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86401" y="3921479"/>
            <a:ext cx="2971800" cy="2254869"/>
          </a:xfrm>
          <a:prstGeom prst="rect">
            <a:avLst/>
          </a:prstGeom>
        </p:spPr>
      </p:pic>
      <p:sp>
        <p:nvSpPr>
          <p:cNvPr id="14" name="TextBox 13">
            <a:extLst>
              <a:ext uri="{C183D7F6-B498-43B3-948B-1728B52AA6E4}">
                <adec:decorative xmlns:adec="http://schemas.microsoft.com/office/drawing/2017/decorative" val="1"/>
              </a:ext>
            </a:extLst>
          </p:cNvPr>
          <p:cNvSpPr txBox="1"/>
          <p:nvPr/>
        </p:nvSpPr>
        <p:spPr>
          <a:xfrm>
            <a:off x="189602" y="5805137"/>
            <a:ext cx="5201937" cy="338554"/>
          </a:xfrm>
          <a:prstGeom prst="rect">
            <a:avLst/>
          </a:prstGeom>
          <a:noFill/>
        </p:spPr>
        <p:txBody>
          <a:bodyPr wrap="none" rtlCol="0">
            <a:spAutoFit/>
          </a:bodyPr>
          <a:lstStyle/>
          <a:p>
            <a:r>
              <a:rPr lang="en-US" sz="1600" dirty="0"/>
              <a:t>See: https://www.epa.gov/compliance/npdes-ereporting</a:t>
            </a:r>
          </a:p>
        </p:txBody>
      </p:sp>
      <p:sp>
        <p:nvSpPr>
          <p:cNvPr id="10" name="Rectangle 2">
            <a:extLst>
              <a:ext uri="{FF2B5EF4-FFF2-40B4-BE49-F238E27FC236}">
                <a16:creationId xmlns:a16="http://schemas.microsoft.com/office/drawing/2014/main" id="{810ABDD0-A098-4911-8DEA-26BCDDB8DE97}"/>
              </a:ex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380999" y="144532"/>
            <a:ext cx="4191000" cy="956037"/>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Phase 2 Data Sharing: Technical Papers</a:t>
            </a:r>
          </a:p>
        </p:txBody>
      </p:sp>
    </p:spTree>
    <p:extLst>
      <p:ext uri="{BB962C8B-B14F-4D97-AF65-F5344CB8AC3E}">
        <p14:creationId xmlns:p14="http://schemas.microsoft.com/office/powerpoint/2010/main" val="2176327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078284A-E0E1-4CFB-B32A-48A1A30CD464}" type="slidenum">
              <a:rPr lang="en-US" smtClean="0"/>
              <a:pPr>
                <a:defRPr/>
              </a:pPr>
              <a:t>16</a:t>
            </a:fld>
            <a:endParaRPr lang="en-US" dirty="0"/>
          </a:p>
        </p:txBody>
      </p:sp>
      <p:sp>
        <p:nvSpPr>
          <p:cNvPr id="5" name="TextBox 2">
            <a:extLst>
              <a:ext uri="{C183D7F6-B498-43B3-948B-1728B52AA6E4}">
                <adec:decorative xmlns:adec="http://schemas.microsoft.com/office/drawing/2017/decorative" val="1"/>
              </a:ext>
            </a:extLst>
          </p:cNvPr>
          <p:cNvSpPr txBox="1">
            <a:spLocks noChangeArrowheads="1"/>
          </p:cNvSpPr>
          <p:nvPr/>
        </p:nvSpPr>
        <p:spPr bwMode="auto">
          <a:xfrm>
            <a:off x="239486" y="1490007"/>
            <a:ext cx="8382000" cy="3724096"/>
          </a:xfrm>
          <a:prstGeom prst="rect">
            <a:avLst/>
          </a:prstGeom>
          <a:noFill/>
          <a:ln w="9525">
            <a:noFill/>
            <a:miter lim="800000"/>
            <a:headEnd/>
            <a:tailEnd/>
          </a:ln>
        </p:spPr>
        <p:txBody>
          <a:bodyPr>
            <a:spAutoFit/>
          </a:bodyPr>
          <a:lstStyle/>
          <a:p>
            <a:pPr marL="457200" indent="-457200" eaLnBrk="0" hangingPunct="0">
              <a:buFont typeface="Arial" pitchFamily="34" charset="0"/>
              <a:buChar char="•"/>
            </a:pPr>
            <a:r>
              <a:rPr lang="en-US" sz="2000" dirty="0"/>
              <a:t>The NPDES Electronic Reporting rule requires authorized NPDES programs to share NPDES violation data on all facilities (major and non-major). </a:t>
            </a:r>
          </a:p>
          <a:p>
            <a:pPr marL="914400" indent="-450850" eaLnBrk="0" hangingPunct="0">
              <a:buFontTx/>
              <a:buChar char="-"/>
            </a:pPr>
            <a:r>
              <a:rPr lang="en-US" sz="1600" dirty="0"/>
              <a:t>However, this requirement does not include NPDES violations found through construction stormwater inspections where the regulatory authority did not take a formal enforcement action.</a:t>
            </a:r>
          </a:p>
          <a:p>
            <a:pPr marL="914400" indent="-450850" eaLnBrk="0" hangingPunct="0">
              <a:buFontTx/>
              <a:buChar char="-"/>
            </a:pPr>
            <a:r>
              <a:rPr lang="en-US" sz="1600" dirty="0"/>
              <a:t>As noted in preamble to the final rule, EPA made this distinction based on the large number of facilities in this segment of the NPDES universe (approximately 200,000 new construction sites each year). See 22 October 2015; 80 FR 64079. </a:t>
            </a:r>
          </a:p>
          <a:p>
            <a:pPr marL="450850" indent="-450850" eaLnBrk="0" hangingPunct="0">
              <a:buFont typeface="Arial" panose="020B0604020202020204" pitchFamily="34" charset="0"/>
              <a:buChar char="•"/>
            </a:pPr>
            <a:endParaRPr lang="en-US" sz="2000" dirty="0"/>
          </a:p>
          <a:p>
            <a:pPr marL="450850" indent="-450850" eaLnBrk="0" hangingPunct="0">
              <a:buFont typeface="Arial" panose="020B0604020202020204" pitchFamily="34" charset="0"/>
              <a:buChar char="•"/>
            </a:pPr>
            <a:r>
              <a:rPr lang="en-US" sz="2000" dirty="0"/>
              <a:t>Prior to the final rule, states only had to share violation data [including Single Event Violations (SEVs)] from majors with EPA’s national NPDES data system (ICIS-NPDES).</a:t>
            </a:r>
          </a:p>
        </p:txBody>
      </p:sp>
      <p:sp>
        <p:nvSpPr>
          <p:cNvPr id="6" name="Rectangle 2">
            <a:extLst>
              <a:ext uri="{FF2B5EF4-FFF2-40B4-BE49-F238E27FC236}">
                <a16:creationId xmlns:a16="http://schemas.microsoft.com/office/drawing/2014/main" id="{455A55CC-FE44-4D56-A138-A53FE4648FEB}"/>
              </a:ex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304800" y="128198"/>
            <a:ext cx="4789714" cy="862402"/>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NPDES Violation Data Sharing Requirements</a:t>
            </a:r>
          </a:p>
        </p:txBody>
      </p:sp>
    </p:spTree>
    <p:extLst>
      <p:ext uri="{BB962C8B-B14F-4D97-AF65-F5344CB8AC3E}">
        <p14:creationId xmlns:p14="http://schemas.microsoft.com/office/powerpoint/2010/main" val="3752644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078284A-E0E1-4CFB-B32A-48A1A30CD464}" type="slidenum">
              <a:rPr lang="en-US" smtClean="0"/>
              <a:pPr>
                <a:defRPr/>
              </a:pPr>
              <a:t>17</a:t>
            </a:fld>
            <a:endParaRPr lang="en-US" dirty="0"/>
          </a:p>
        </p:txBody>
      </p:sp>
      <p:sp>
        <p:nvSpPr>
          <p:cNvPr id="5" name="TextBox 2">
            <a:extLst>
              <a:ext uri="{C183D7F6-B498-43B3-948B-1728B52AA6E4}">
                <adec:decorative xmlns:adec="http://schemas.microsoft.com/office/drawing/2017/decorative" val="1"/>
              </a:ext>
            </a:extLst>
          </p:cNvPr>
          <p:cNvSpPr txBox="1">
            <a:spLocks noChangeArrowheads="1"/>
          </p:cNvSpPr>
          <p:nvPr/>
        </p:nvSpPr>
        <p:spPr bwMode="auto">
          <a:xfrm>
            <a:off x="304800" y="1447800"/>
            <a:ext cx="8382000" cy="4247317"/>
          </a:xfrm>
          <a:prstGeom prst="rect">
            <a:avLst/>
          </a:prstGeom>
          <a:noFill/>
          <a:ln w="9525">
            <a:noFill/>
            <a:miter lim="800000"/>
            <a:headEnd/>
            <a:tailEnd/>
          </a:ln>
        </p:spPr>
        <p:txBody>
          <a:bodyPr>
            <a:spAutoFit/>
          </a:bodyPr>
          <a:lstStyle/>
          <a:p>
            <a:pPr marL="457200" indent="-457200" eaLnBrk="0" hangingPunct="0">
              <a:buFont typeface="Arial" pitchFamily="34" charset="0"/>
              <a:buChar char="•"/>
            </a:pPr>
            <a:r>
              <a:rPr lang="en-US" sz="1800" dirty="0"/>
              <a:t>NPDES eRule requires EPA to produce online noncompliance reports (NNCR) that show all NPDES violations for:</a:t>
            </a:r>
          </a:p>
          <a:p>
            <a:pPr marL="914400" lvl="1" indent="-457200" eaLnBrk="0" hangingPunct="0">
              <a:buFont typeface="Courier New" panose="02070309020205020404" pitchFamily="49" charset="0"/>
              <a:buChar char="o"/>
            </a:pPr>
            <a:r>
              <a:rPr lang="en-US" sz="1800" dirty="0"/>
              <a:t>December 21, 2022 (Phase 1 data); and </a:t>
            </a:r>
          </a:p>
          <a:p>
            <a:pPr marL="914400" lvl="1" indent="-457200" eaLnBrk="0" hangingPunct="0">
              <a:buFont typeface="Courier New" panose="02070309020205020404" pitchFamily="49" charset="0"/>
              <a:buChar char="o"/>
            </a:pPr>
            <a:r>
              <a:rPr lang="en-US" sz="1800" dirty="0"/>
              <a:t>December 21, 2026 (Phase 2 data) or earlier as data become available.</a:t>
            </a:r>
          </a:p>
          <a:p>
            <a:pPr marL="457200" indent="-457200" eaLnBrk="0" hangingPunct="0">
              <a:buFont typeface="Arial" pitchFamily="34" charset="0"/>
              <a:buChar char="•"/>
            </a:pPr>
            <a:endParaRPr lang="en-US" sz="1800" dirty="0"/>
          </a:p>
          <a:p>
            <a:pPr marL="457200" indent="-457200" eaLnBrk="0" hangingPunct="0">
              <a:buFont typeface="Arial" pitchFamily="34" charset="0"/>
              <a:buChar char="•"/>
            </a:pPr>
            <a:r>
              <a:rPr lang="en-US" sz="1800" dirty="0"/>
              <a:t>The Quarterly NNCR must include a list of all violations that occurred within the quarter, details about the violations, enforcement actions taken in response to the violations, and include any violations from previous quarterly reports not been documented as being corrected.</a:t>
            </a:r>
          </a:p>
          <a:p>
            <a:pPr marL="457200" indent="-457200" eaLnBrk="0" hangingPunct="0">
              <a:buFont typeface="Arial" pitchFamily="34" charset="0"/>
              <a:buChar char="•"/>
            </a:pPr>
            <a:endParaRPr lang="en-US" sz="1800" dirty="0"/>
          </a:p>
          <a:p>
            <a:pPr marL="457200" indent="-457200" eaLnBrk="0" hangingPunct="0">
              <a:buFont typeface="Arial" pitchFamily="34" charset="0"/>
              <a:buChar char="•"/>
            </a:pPr>
            <a:r>
              <a:rPr lang="en-US" sz="1800" dirty="0"/>
              <a:t>The Annual NNCR is a summary of compliance monitoring and enforcement activities within each state, tribe, and territory. </a:t>
            </a:r>
          </a:p>
          <a:p>
            <a:pPr marL="457200" indent="-457200" eaLnBrk="0" hangingPunct="0">
              <a:buFont typeface="Arial" pitchFamily="34" charset="0"/>
              <a:buChar char="•"/>
            </a:pPr>
            <a:endParaRPr lang="en-US" sz="1800" dirty="0"/>
          </a:p>
          <a:p>
            <a:pPr marL="457200" indent="-457200" eaLnBrk="0" hangingPunct="0">
              <a:buFont typeface="Arial" pitchFamily="34" charset="0"/>
              <a:buChar char="•"/>
            </a:pPr>
            <a:r>
              <a:rPr lang="en-US" sz="1800" dirty="0"/>
              <a:t>On 22 February 2023 EPA made the NNCR publicly available on </a:t>
            </a:r>
            <a:r>
              <a:rPr lang="en-US" sz="1800" dirty="0">
                <a:hlinkClick r:id="rId3"/>
              </a:rPr>
              <a:t>ECHO</a:t>
            </a:r>
            <a:r>
              <a:rPr lang="en-US" sz="1800" dirty="0"/>
              <a:t> after a year of testing by EPA Regions and states.</a:t>
            </a:r>
          </a:p>
        </p:txBody>
      </p:sp>
      <p:sp>
        <p:nvSpPr>
          <p:cNvPr id="7" name="Title 1">
            <a:extLst>
              <a:ext uri="{FF2B5EF4-FFF2-40B4-BE49-F238E27FC236}">
                <a16:creationId xmlns:a16="http://schemas.microsoft.com/office/drawing/2014/main" id="{EDBCBBB5-DC06-4B58-BB84-15796D717774}"/>
              </a:ext>
              <a:ext uri="{C183D7F6-B498-43B3-948B-1728B52AA6E4}">
                <adec:decorative xmlns:adec="http://schemas.microsoft.com/office/drawing/2017/decorative" val="1"/>
              </a:ext>
            </a:extLst>
          </p:cNvPr>
          <p:cNvSpPr txBox="1">
            <a:spLocks noGrp="1"/>
          </p:cNvSpPr>
          <p:nvPr>
            <p:ph type="title" idx="4294967295"/>
          </p:nvPr>
        </p:nvSpPr>
        <p:spPr>
          <a:xfrm>
            <a:off x="76200" y="76200"/>
            <a:ext cx="46482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chemeClr val="bg1"/>
                </a:solidFill>
                <a:effectLst/>
                <a:uLnTx/>
                <a:uFillTx/>
                <a:latin typeface="+mj-lt"/>
                <a:ea typeface="+mj-ea"/>
                <a:cs typeface="ＭＳ Ｐゴシック"/>
              </a:rPr>
              <a:t>NPDES Noncompliance Report (NNCR)</a:t>
            </a:r>
          </a:p>
        </p:txBody>
      </p:sp>
    </p:spTree>
    <p:extLst>
      <p:ext uri="{BB962C8B-B14F-4D97-AF65-F5344CB8AC3E}">
        <p14:creationId xmlns:p14="http://schemas.microsoft.com/office/powerpoint/2010/main" val="3399208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558D03BE-8B88-4CE8-8BFB-AC3ECA542F05}"/>
              </a:ext>
              <a:ext uri="{C183D7F6-B498-43B3-948B-1728B52AA6E4}">
                <adec:decorative xmlns:adec="http://schemas.microsoft.com/office/drawing/2017/decorative" val="1"/>
              </a:ext>
            </a:extLst>
          </p:cNvPr>
          <p:cNvSpPr>
            <a:spLocks noGrp="1"/>
          </p:cNvSpPr>
          <p:nvPr>
            <p:ph type="sldNum" sz="quarter" idx="12"/>
          </p:nvPr>
        </p:nvSpPr>
        <p:spPr>
          <a:xfrm>
            <a:off x="6553200" y="6248400"/>
            <a:ext cx="1905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72E76CA-9D7C-416C-B1F1-DA373A1776D3}"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8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400" b="0" i="0" u="none" strike="noStrike" kern="1200" cap="none" spc="0" normalizeH="0" baseline="0" noProof="0">
              <a:ln>
                <a:noFill/>
              </a:ln>
              <a:solidFill>
                <a:srgbClr val="000000"/>
              </a:solidFill>
              <a:effectLst/>
              <a:uLnTx/>
              <a:uFillTx/>
              <a:latin typeface="Arial" charset="0"/>
              <a:ea typeface="ＭＳ Ｐゴシック" pitchFamily="84" charset="-128"/>
              <a:cs typeface="+mn-cs"/>
            </a:endParaRPr>
          </a:p>
        </p:txBody>
      </p:sp>
      <p:sp>
        <p:nvSpPr>
          <p:cNvPr id="10" name="Rectangle 2">
            <a:extLst>
              <a:ext uri="{FF2B5EF4-FFF2-40B4-BE49-F238E27FC236}">
                <a16:creationId xmlns:a16="http://schemas.microsoft.com/office/drawing/2014/main" id="{9A447178-A9FE-4786-8153-4A7D463315FD}"/>
              </a:ex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381000" y="304800"/>
            <a:ext cx="4191000" cy="6096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Overview of NPDES eRule</a:t>
            </a:r>
          </a:p>
        </p:txBody>
      </p:sp>
      <p:sp>
        <p:nvSpPr>
          <p:cNvPr id="11" name="Rectangle 3">
            <a:extLst>
              <a:ext uri="{FF2B5EF4-FFF2-40B4-BE49-F238E27FC236}">
                <a16:creationId xmlns:a16="http://schemas.microsoft.com/office/drawing/2014/main" id="{6B474B16-1DD8-495D-9594-19F48AF55AD0}"/>
              </a:ext>
              <a:ext uri="{C183D7F6-B498-43B3-948B-1728B52AA6E4}">
                <adec:decorative xmlns:adec="http://schemas.microsoft.com/office/drawing/2017/decorative" val="1"/>
              </a:ext>
            </a:extLst>
          </p:cNvPr>
          <p:cNvSpPr txBox="1">
            <a:spLocks noChangeArrowheads="1"/>
          </p:cNvSpPr>
          <p:nvPr/>
        </p:nvSpPr>
        <p:spPr bwMode="auto">
          <a:xfrm>
            <a:off x="209443" y="1283777"/>
            <a:ext cx="5776386" cy="42904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indent="-191691">
              <a:buFontTx/>
              <a:buNone/>
            </a:pPr>
            <a:r>
              <a:rPr lang="en-US" sz="1600" kern="0"/>
              <a:t>The 2015 NPDES Electronic Reporting rule (NPDES </a:t>
            </a:r>
            <a:r>
              <a:rPr lang="en-US" sz="1600" kern="0" err="1"/>
              <a:t>eRule</a:t>
            </a:r>
            <a:r>
              <a:rPr lang="en-US" sz="1600" kern="0"/>
              <a:t>) helps EPA and states clean up the nation’s waters through:</a:t>
            </a:r>
          </a:p>
          <a:p>
            <a:pPr marL="0" indent="-191691">
              <a:buFontTx/>
              <a:buNone/>
            </a:pPr>
            <a:r>
              <a:rPr lang="en-US" sz="1600" kern="0"/>
              <a:t> </a:t>
            </a:r>
          </a:p>
          <a:p>
            <a:pPr marL="465535" lvl="1">
              <a:spcBef>
                <a:spcPts val="244"/>
              </a:spcBef>
            </a:pPr>
            <a:r>
              <a:rPr lang="en-US" sz="1600" b="1" kern="0"/>
              <a:t>Automation</a:t>
            </a:r>
          </a:p>
          <a:p>
            <a:pPr marL="808435" lvl="2">
              <a:spcBef>
                <a:spcPts val="244"/>
              </a:spcBef>
            </a:pPr>
            <a:r>
              <a:rPr lang="en-US" sz="1600" kern="0"/>
              <a:t>Shifting from paper to electronic reporting.</a:t>
            </a:r>
          </a:p>
          <a:p>
            <a:pPr marL="465535" lvl="1">
              <a:spcBef>
                <a:spcPts val="244"/>
              </a:spcBef>
            </a:pPr>
            <a:r>
              <a:rPr lang="en-US" sz="1600" b="1" kern="0"/>
              <a:t>Time Savings</a:t>
            </a:r>
          </a:p>
          <a:p>
            <a:pPr marL="808435" lvl="2">
              <a:spcBef>
                <a:spcPts val="244"/>
              </a:spcBef>
            </a:pPr>
            <a:r>
              <a:rPr lang="en-US" sz="1600" kern="0"/>
              <a:t>Time and resources for the regulated community and states can be shifted to other program areas.</a:t>
            </a:r>
          </a:p>
          <a:p>
            <a:pPr marL="465535" lvl="1">
              <a:spcBef>
                <a:spcPts val="244"/>
              </a:spcBef>
            </a:pPr>
            <a:r>
              <a:rPr lang="en-US" sz="1600" b="1" kern="0"/>
              <a:t>Improved Transparency</a:t>
            </a:r>
            <a:r>
              <a:rPr lang="en-US" sz="1600" kern="0"/>
              <a:t> </a:t>
            </a:r>
          </a:p>
          <a:p>
            <a:pPr marL="808435" lvl="2">
              <a:spcBef>
                <a:spcPts val="244"/>
              </a:spcBef>
            </a:pPr>
            <a:r>
              <a:rPr lang="en-US" sz="1600" kern="0"/>
              <a:t>Serves to elevate the importance of data and environmental performance.</a:t>
            </a:r>
          </a:p>
          <a:p>
            <a:pPr marL="465535" lvl="1">
              <a:spcBef>
                <a:spcPts val="244"/>
              </a:spcBef>
            </a:pPr>
            <a:r>
              <a:rPr lang="en-US" sz="1600" b="1" kern="0"/>
              <a:t>Cutting Edge Technology </a:t>
            </a:r>
          </a:p>
          <a:p>
            <a:pPr marL="808435" lvl="2">
              <a:spcBef>
                <a:spcPts val="244"/>
              </a:spcBef>
            </a:pPr>
            <a:r>
              <a:rPr lang="en-US" sz="1600" kern="0"/>
              <a:t>Tools increase data accuracy, timeliness, completeness, and consistency for the NPDES program.</a:t>
            </a:r>
          </a:p>
          <a:p>
            <a:pPr marL="465535" lvl="1">
              <a:spcBef>
                <a:spcPts val="244"/>
              </a:spcBef>
            </a:pPr>
            <a:endParaRPr lang="en-US" sz="1600" kern="0"/>
          </a:p>
          <a:p>
            <a:pPr marL="83344" lvl="1" indent="0">
              <a:spcBef>
                <a:spcPts val="244"/>
              </a:spcBef>
              <a:buFontTx/>
              <a:buNone/>
            </a:pPr>
            <a:r>
              <a:rPr lang="en-US" sz="1600" kern="0"/>
              <a:t>EPA in partnership w/ states developed and enhanced two electronic reporting tools for implementation: </a:t>
            </a:r>
            <a:r>
              <a:rPr lang="en-US" sz="1600" b="1" kern="0"/>
              <a:t>NetDMR</a:t>
            </a:r>
            <a:r>
              <a:rPr lang="en-US" sz="1600" kern="0"/>
              <a:t> (Phase 1 – 12/21/16) &amp; </a:t>
            </a:r>
            <a:r>
              <a:rPr lang="en-US" sz="1600" b="1" kern="0"/>
              <a:t>NeT</a:t>
            </a:r>
            <a:r>
              <a:rPr lang="en-US" sz="1600" kern="0"/>
              <a:t> (Phase 2 – 12/21/25).</a:t>
            </a:r>
          </a:p>
        </p:txBody>
      </p:sp>
      <p:pic>
        <p:nvPicPr>
          <p:cNvPr id="12" name="Picture 11">
            <a:extLst>
              <a:ext uri="{FF2B5EF4-FFF2-40B4-BE49-F238E27FC236}">
                <a16:creationId xmlns:a16="http://schemas.microsoft.com/office/drawing/2014/main" id="{F4077C0D-B1AB-4298-BA1C-A61FF2EF244B}"/>
              </a:ext>
              <a:ext uri="{C183D7F6-B498-43B3-948B-1728B52AA6E4}">
                <adec:decorative xmlns:adec="http://schemas.microsoft.com/office/drawing/2017/decorative" val="1"/>
              </a:ext>
            </a:extLst>
          </p:cNvPr>
          <p:cNvPicPr/>
          <p:nvPr/>
        </p:nvPicPr>
        <p:blipFill>
          <a:blip r:embed="rId3" cstate="print"/>
          <a:srcRect/>
          <a:stretch>
            <a:fillRect/>
          </a:stretch>
        </p:blipFill>
        <p:spPr bwMode="auto">
          <a:xfrm>
            <a:off x="6204199" y="1782775"/>
            <a:ext cx="2416847" cy="2781920"/>
          </a:xfrm>
          <a:prstGeom prst="rect">
            <a:avLst/>
          </a:prstGeom>
          <a:noFill/>
          <a:ln w="9525" cmpd="sng">
            <a:solidFill>
              <a:srgbClr val="000000"/>
            </a:solidFill>
            <a:miter lim="800000"/>
            <a:headEnd/>
            <a:tailEnd/>
          </a:ln>
          <a:effectLst/>
        </p:spPr>
      </p:pic>
      <p:sp>
        <p:nvSpPr>
          <p:cNvPr id="13" name="Rectangle 12">
            <a:extLst>
              <a:ext uri="{FF2B5EF4-FFF2-40B4-BE49-F238E27FC236}">
                <a16:creationId xmlns:a16="http://schemas.microsoft.com/office/drawing/2014/main" id="{8CCF39BE-D51C-4E0F-8316-B6BDE2669E3F}"/>
              </a:ext>
              <a:ext uri="{C183D7F6-B498-43B3-948B-1728B52AA6E4}">
                <adec:decorative xmlns:adec="http://schemas.microsoft.com/office/drawing/2017/decorative" val="1"/>
              </a:ext>
            </a:extLst>
          </p:cNvPr>
          <p:cNvSpPr/>
          <p:nvPr/>
        </p:nvSpPr>
        <p:spPr>
          <a:xfrm>
            <a:off x="5964058" y="4714050"/>
            <a:ext cx="2859786" cy="461665"/>
          </a:xfrm>
          <a:prstGeom prst="rect">
            <a:avLst/>
          </a:prstGeom>
        </p:spPr>
        <p:txBody>
          <a:bodyPr wrap="square">
            <a:spAutoFit/>
          </a:bodyPr>
          <a:lstStyle/>
          <a:p>
            <a:pPr algn="ctr" defTabSz="685800" eaLnBrk="1" fontAlgn="auto" hangingPunct="1">
              <a:spcBef>
                <a:spcPts val="0"/>
              </a:spcBef>
              <a:spcAft>
                <a:spcPts val="0"/>
              </a:spcAft>
            </a:pPr>
            <a:r>
              <a:rPr lang="en-US" sz="1200">
                <a:latin typeface="Arial"/>
                <a:ea typeface="+mn-ea"/>
              </a:rPr>
              <a:t>Pretreatment Program Annual Reports in EPA Region 9 </a:t>
            </a:r>
          </a:p>
        </p:txBody>
      </p:sp>
      <p:pic>
        <p:nvPicPr>
          <p:cNvPr id="14" name="Picture 13">
            <a:extLst>
              <a:ext uri="{FF2B5EF4-FFF2-40B4-BE49-F238E27FC236}">
                <a16:creationId xmlns:a16="http://schemas.microsoft.com/office/drawing/2014/main" id="{018816BE-A180-4F54-A7D4-D0ADF34E693A}"/>
              </a:ext>
              <a:ext uri="{C183D7F6-B498-43B3-948B-1728B52AA6E4}">
                <adec:decorative xmlns:adec="http://schemas.microsoft.com/office/drawing/2017/decorative" val="1"/>
              </a:ext>
            </a:extLst>
          </p:cNvPr>
          <p:cNvPicPr>
            <a:picLocks noChangeAspect="1"/>
          </p:cNvPicPr>
          <p:nvPr/>
        </p:nvPicPr>
        <p:blipFill rotWithShape="1">
          <a:blip r:embed="rId4"/>
          <a:srcRect l="16016" t="23091" r="20961" b="25260"/>
          <a:stretch/>
        </p:blipFill>
        <p:spPr>
          <a:xfrm>
            <a:off x="7372180" y="5491105"/>
            <a:ext cx="1641235" cy="672506"/>
          </a:xfrm>
          <a:prstGeom prst="rect">
            <a:avLst/>
          </a:prstGeom>
        </p:spPr>
      </p:pic>
      <p:pic>
        <p:nvPicPr>
          <p:cNvPr id="15" name="Content Placeholder 4">
            <a:extLst>
              <a:ext uri="{FF2B5EF4-FFF2-40B4-BE49-F238E27FC236}">
                <a16:creationId xmlns:a16="http://schemas.microsoft.com/office/drawing/2014/main" id="{7EB8FC6E-6A74-4F94-AA88-0076A9150987}"/>
              </a:ext>
              <a:ext uri="{C183D7F6-B498-43B3-948B-1728B52AA6E4}">
                <adec:decorative xmlns:adec="http://schemas.microsoft.com/office/drawing/2017/decorative" val="1"/>
              </a:ext>
            </a:extLst>
          </p:cNvPr>
          <p:cNvPicPr>
            <a:picLocks noChangeAspect="1"/>
          </p:cNvPicPr>
          <p:nvPr/>
        </p:nvPicPr>
        <p:blipFill rotWithShape="1">
          <a:blip r:embed="rId5"/>
          <a:srcRect l="17024" t="24560" r="17476" b="26714"/>
          <a:stretch/>
        </p:blipFill>
        <p:spPr>
          <a:xfrm>
            <a:off x="5736281" y="5515597"/>
            <a:ext cx="1676341" cy="623523"/>
          </a:xfrm>
          <a:prstGeom prst="rect">
            <a:avLst/>
          </a:prstGeom>
        </p:spPr>
      </p:pic>
    </p:spTree>
    <p:extLst>
      <p:ext uri="{BB962C8B-B14F-4D97-AF65-F5344CB8AC3E}">
        <p14:creationId xmlns:p14="http://schemas.microsoft.com/office/powerpoint/2010/main" val="3519730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767262553"/>
              </p:ext>
            </p:extLst>
          </p:nvPr>
        </p:nvGraphicFramePr>
        <p:xfrm>
          <a:off x="381000" y="1229766"/>
          <a:ext cx="8077200" cy="501640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2">
            <a:extLs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381000" y="127099"/>
            <a:ext cx="4648200" cy="6096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Scope of NPDES eRule:</a:t>
            </a:r>
            <a:br>
              <a:rPr kumimoji="0" lang="en-US" sz="2400" b="1" i="0" u="none" strike="noStrike" kern="0" cap="none" spc="0" normalizeH="0" baseline="0" noProof="0" dirty="0">
                <a:ln>
                  <a:noFill/>
                </a:ln>
                <a:solidFill>
                  <a:schemeClr val="bg1"/>
                </a:solidFill>
                <a:effectLst/>
                <a:uLnTx/>
                <a:uFillTx/>
                <a:latin typeface="+mn-lt"/>
                <a:ea typeface="+mn-ea"/>
                <a:cs typeface="ＭＳ Ｐゴシック"/>
              </a:rPr>
            </a:b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NPDES-Regulated Entities</a:t>
            </a:r>
          </a:p>
        </p:txBody>
      </p:sp>
      <p:sp>
        <p:nvSpPr>
          <p:cNvPr id="1031" name="TextBox 7">
            <a:extLst>
              <a:ext uri="{C183D7F6-B498-43B3-948B-1728B52AA6E4}">
                <adec:decorative xmlns:adec="http://schemas.microsoft.com/office/drawing/2017/decorative" val="1"/>
              </a:ext>
            </a:extLst>
          </p:cNvPr>
          <p:cNvSpPr txBox="1">
            <a:spLocks noChangeArrowheads="1"/>
          </p:cNvSpPr>
          <p:nvPr/>
        </p:nvSpPr>
        <p:spPr bwMode="auto">
          <a:xfrm>
            <a:off x="990600" y="4986337"/>
            <a:ext cx="7315200" cy="461963"/>
          </a:xfrm>
          <a:prstGeom prst="rect">
            <a:avLst/>
          </a:prstGeom>
          <a:noFill/>
          <a:ln w="9525">
            <a:noFill/>
            <a:miter lim="800000"/>
            <a:headEnd/>
            <a:tailEnd/>
          </a:ln>
        </p:spPr>
        <p:txBody>
          <a:bodyPr>
            <a:spAutoFit/>
          </a:bodyPr>
          <a:lstStyle/>
          <a:p>
            <a:pPr eaLnBrk="0" hangingPunct="0"/>
            <a:r>
              <a:rPr lang="en-US" sz="800" dirty="0"/>
              <a:t>.</a:t>
            </a:r>
            <a:r>
              <a:rPr lang="en-US" dirty="0"/>
              <a:t> </a:t>
            </a:r>
          </a:p>
        </p:txBody>
      </p:sp>
      <p:sp>
        <p:nvSpPr>
          <p:cNvPr id="1032" name="Text Box 5">
            <a:extLst>
              <a:ext uri="{C183D7F6-B498-43B3-948B-1728B52AA6E4}">
                <adec:decorative xmlns:adec="http://schemas.microsoft.com/office/drawing/2017/decorative" val="1"/>
              </a:ext>
            </a:extLst>
          </p:cNvPr>
          <p:cNvSpPr txBox="1">
            <a:spLocks noChangeArrowheads="1"/>
          </p:cNvSpPr>
          <p:nvPr/>
        </p:nvSpPr>
        <p:spPr bwMode="auto">
          <a:xfrm>
            <a:off x="838200" y="6183435"/>
            <a:ext cx="7010400" cy="461665"/>
          </a:xfrm>
          <a:prstGeom prst="rect">
            <a:avLst/>
          </a:prstGeom>
          <a:noFill/>
          <a:ln w="9525">
            <a:noFill/>
            <a:miter lim="800000"/>
            <a:headEnd/>
            <a:tailEnd/>
          </a:ln>
        </p:spPr>
        <p:txBody>
          <a:bodyPr wrap="square">
            <a:spAutoFit/>
          </a:bodyPr>
          <a:lstStyle/>
          <a:p>
            <a:pPr eaLnBrk="0" hangingPunct="0"/>
            <a:r>
              <a:rPr lang="en-US" sz="1200" b="1" dirty="0"/>
              <a:t>Note:</a:t>
            </a:r>
            <a:r>
              <a:rPr lang="en-US" sz="1200" dirty="0"/>
              <a:t> The “General Permit Covered Facilities” category also counts facilities included in other categories (e.g., CAFOs).</a:t>
            </a:r>
          </a:p>
        </p:txBody>
      </p:sp>
      <p:sp>
        <p:nvSpPr>
          <p:cNvPr id="18" name="Slide Number Placeholder 8">
            <a:extLst>
              <a:ext uri="{C183D7F6-B498-43B3-948B-1728B52AA6E4}">
                <adec:decorative xmlns:adec="http://schemas.microsoft.com/office/drawing/2017/decorative" val="1"/>
              </a:ext>
            </a:extLst>
          </p:cNvPr>
          <p:cNvSpPr>
            <a:spLocks noGrp="1"/>
          </p:cNvSpPr>
          <p:nvPr>
            <p:ph type="sldNum" sz="quarter" idx="12"/>
          </p:nvPr>
        </p:nvSpPr>
        <p:spPr>
          <a:xfrm>
            <a:off x="7848600" y="6248400"/>
            <a:ext cx="609600" cy="457200"/>
          </a:xfrm>
          <a:noFill/>
        </p:spPr>
        <p:txBody>
          <a:bodyPr/>
          <a:lstStyle/>
          <a:p>
            <a:fld id="{BF0D4C3B-6FD8-415E-907C-D4D3473972C0}" type="slidenum">
              <a:rPr lang="en-US" smtClean="0">
                <a:latin typeface="Arial" pitchFamily="34" charset="0"/>
                <a:ea typeface="ＭＳ Ｐゴシック"/>
                <a:cs typeface="ＭＳ Ｐゴシック"/>
              </a:rPr>
              <a:t>3</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3340445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Grp="1" noChangeArrowheads="1"/>
          </p:cNvSpPr>
          <p:nvPr>
            <p:ph type="title" idx="4294967295"/>
          </p:nvPr>
        </p:nvSpPr>
        <p:spPr bwMode="auto">
          <a:xfrm>
            <a:off x="325821" y="76200"/>
            <a:ext cx="4191000" cy="8382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Reports and Data for Electronic Submissions</a:t>
            </a:r>
          </a:p>
        </p:txBody>
      </p:sp>
      <p:graphicFrame>
        <p:nvGraphicFramePr>
          <p:cNvPr id="7" name="Table 6"/>
          <p:cNvGraphicFramePr>
            <a:graphicFrameLocks noGrp="1"/>
          </p:cNvGraphicFramePr>
          <p:nvPr/>
        </p:nvGraphicFramePr>
        <p:xfrm>
          <a:off x="335981" y="1371600"/>
          <a:ext cx="8382000" cy="4864105"/>
        </p:xfrm>
        <a:graphic>
          <a:graphicData uri="http://schemas.openxmlformats.org/drawingml/2006/table">
            <a:tbl>
              <a:tblPr firstRow="1" bandRow="1">
                <a:tableStyleId>{74C1A8A3-306A-4EB7-A6B1-4F7E0EB9C5D6}</a:tableStyleId>
              </a:tblPr>
              <a:tblGrid>
                <a:gridCol w="66294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2902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Arial" panose="020B0604020202020204" pitchFamily="34" charset="0"/>
                          <a:cs typeface="Arial" panose="020B0604020202020204" pitchFamily="34" charset="0"/>
                        </a:rPr>
                        <a:t>Submissions from Permittees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40 CFR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2880968281"/>
                  </a:ext>
                </a:extLst>
              </a:tr>
              <a:tr h="2566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t>Discharge</a:t>
                      </a:r>
                      <a:r>
                        <a:rPr lang="en-US" sz="1100" b="0" baseline="0" dirty="0"/>
                        <a:t> Monitoring Reports (DMRs) – Phase 1</a:t>
                      </a:r>
                      <a:endParaRPr lang="en-US" sz="11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122.41(l)(4)(i)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566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t>General Permit Reports (NOI, NOT, NECs, LEWs) – Phase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122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566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t>Biosolids Annual Program Reports – Phase</a:t>
                      </a:r>
                      <a:r>
                        <a:rPr lang="en-US" sz="1100" b="0" baseline="0" dirty="0"/>
                        <a:t> 1 (EPA only) &amp; Phase 2 (9 states w/ auth.)</a:t>
                      </a:r>
                      <a:endParaRPr lang="en-US" sz="11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503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66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t>CAFO Annual Program</a:t>
                      </a:r>
                      <a:r>
                        <a:rPr lang="en-US" sz="1100" b="0" baseline="0" dirty="0"/>
                        <a:t> Reports – Phase 2</a:t>
                      </a:r>
                      <a:endParaRPr lang="en-US" sz="11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122.42(e)(4)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352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t>MS4 Program Reports – Phase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122.34(d)(3), 122.42(c)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566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t>Pretreatment Program Annual Reports –</a:t>
                      </a:r>
                      <a:r>
                        <a:rPr lang="en-US" sz="1100" b="0" baseline="0" dirty="0"/>
                        <a:t> Phase 2</a:t>
                      </a:r>
                      <a:endParaRPr lang="en-US" sz="11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403.12(i)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825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t>Industrial User Compliance Reports in Municipalities Without Approved Pretreatment Programs – When EPA or State is Control Authority – Phase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403.12(e)</a:t>
                      </a:r>
                      <a:r>
                        <a:rPr lang="en-US" sz="1100" baseline="0" dirty="0"/>
                        <a:t> &amp; (</a:t>
                      </a:r>
                      <a:r>
                        <a:rPr lang="en-US" sz="1100" dirty="0"/>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04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t>Sewer Overflow/Bypass Event Reports (CSOs,</a:t>
                      </a:r>
                      <a:r>
                        <a:rPr lang="en-US" sz="1100" b="0" baseline="0" dirty="0"/>
                        <a:t> SSOs, Bypass events) – Phase 2</a:t>
                      </a:r>
                      <a:endParaRPr lang="en-US" sz="11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122.41(l)(4),</a:t>
                      </a:r>
                      <a:r>
                        <a:rPr lang="en-US" sz="1100" baseline="0" dirty="0"/>
                        <a:t> </a:t>
                      </a:r>
                      <a:r>
                        <a:rPr lang="en-US" sz="1100" dirty="0"/>
                        <a:t>(6), (7),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814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a:t>CWA 316(b) Annual Reports (Federally Listed</a:t>
                      </a:r>
                      <a:r>
                        <a:rPr lang="en-US" sz="1100" b="0" baseline="0" dirty="0"/>
                        <a:t> Threatened or Endangered Species) – Phase 2</a:t>
                      </a:r>
                      <a:endParaRPr lang="en-US" sz="11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40 CFR 125 Subpart 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80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Submissions from States and EPA Regions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40 CFR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1189582075"/>
                  </a:ext>
                </a:extLst>
              </a:tr>
              <a:tr h="5079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Require electronic reporting by NPDES-authorized states, territories, tribes, and Regions of </a:t>
                      </a:r>
                      <a:r>
                        <a:rPr lang="en-US" sz="1100" u="sng" dirty="0"/>
                        <a:t>program implementation information </a:t>
                      </a:r>
                      <a:r>
                        <a:rPr lang="en-US" sz="1100" dirty="0"/>
                        <a:t>(permits, inspections, violations, and enforcement actions)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123.41 &amp; 123.43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8722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Eliminate state reporting requirements for the annual state biosolids annual report, semi-annual statistical summary report, and annual noncompliance report (ANCR), and quarterly noncompliance report (QNCR). The new NPDES noncompliance report (NNCR) is issued by EPA to show Category I and Category II noncompliance.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123.45, 501.21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14" name="Slide Number Placeholder 8"/>
          <p:cNvSpPr>
            <a:spLocks noGrp="1"/>
          </p:cNvSpPr>
          <p:nvPr>
            <p:ph type="sldNum" sz="quarter" idx="12"/>
          </p:nvPr>
        </p:nvSpPr>
        <p:spPr>
          <a:xfrm>
            <a:off x="7848600" y="6248400"/>
            <a:ext cx="609600" cy="457200"/>
          </a:xfrm>
          <a:noFill/>
        </p:spPr>
        <p:txBody>
          <a:bodyPr/>
          <a:lstStyle/>
          <a:p>
            <a:fld id="{F446B7A5-A704-40F6-ABC4-57D491882455}" type="slidenum">
              <a:rPr lang="en-US" smtClean="0">
                <a:latin typeface="Arial" pitchFamily="34" charset="0"/>
                <a:ea typeface="ＭＳ Ｐゴシック"/>
                <a:cs typeface="ＭＳ Ｐゴシック"/>
              </a:rPr>
              <a:t>4</a:t>
            </a:fld>
            <a:endParaRPr lang="en-US" dirty="0">
              <a:latin typeface="Arial" pitchFamily="34" charset="0"/>
              <a:ea typeface="ＭＳ Ｐゴシック"/>
              <a:cs typeface="ＭＳ Ｐゴシック"/>
            </a:endParaRPr>
          </a:p>
        </p:txBody>
      </p:sp>
    </p:spTree>
    <p:extLst>
      <p:ext uri="{BB962C8B-B14F-4D97-AF65-F5344CB8AC3E}">
        <p14:creationId xmlns:p14="http://schemas.microsoft.com/office/powerpoint/2010/main" val="199719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C183D7F6-B498-43B3-948B-1728B52AA6E4}">
                <adec:decorative xmlns:adec="http://schemas.microsoft.com/office/drawing/2017/decorative" val="1"/>
              </a:ext>
            </a:extLst>
          </p:cNvPr>
          <p:cNvSpPr>
            <a:spLocks noGrp="1" noChangeArrowheads="1"/>
          </p:cNvSpPr>
          <p:nvPr>
            <p:ph type="body" idx="1"/>
          </p:nvPr>
        </p:nvSpPr>
        <p:spPr>
          <a:xfrm>
            <a:off x="685800" y="1295400"/>
            <a:ext cx="8077200" cy="733548"/>
          </a:xfrm>
        </p:spPr>
        <p:txBody>
          <a:bodyPr/>
          <a:lstStyle/>
          <a:p>
            <a:pPr marL="0" indent="-255588" eaLnBrk="1" hangingPunct="1">
              <a:lnSpc>
                <a:spcPct val="90000"/>
              </a:lnSpc>
              <a:buFont typeface="Wingdings" pitchFamily="2" charset="2"/>
              <a:buNone/>
            </a:pPr>
            <a:r>
              <a:rPr lang="en-US" sz="2000" dirty="0"/>
              <a:t>Implementing NPDES electronic reporting can help automate violation detection. Below is an example from the biosolids annual report.</a:t>
            </a:r>
            <a:endParaRPr lang="en-US" sz="1800" dirty="0"/>
          </a:p>
        </p:txBody>
      </p:sp>
      <p:sp>
        <p:nvSpPr>
          <p:cNvPr id="25605" name="Slide Number Placeholder 8">
            <a:extLst>
              <a:ext uri="{C183D7F6-B498-43B3-948B-1728B52AA6E4}">
                <adec:decorative xmlns:adec="http://schemas.microsoft.com/office/drawing/2017/decorative" val="1"/>
              </a:ext>
            </a:extLst>
          </p:cNvPr>
          <p:cNvSpPr>
            <a:spLocks noGrp="1"/>
          </p:cNvSpPr>
          <p:nvPr>
            <p:ph type="sldNum" sz="quarter" idx="12"/>
          </p:nvPr>
        </p:nvSpPr>
        <p:spPr>
          <a:xfrm>
            <a:off x="7848600" y="6248400"/>
            <a:ext cx="609600" cy="457200"/>
          </a:xfrm>
          <a:noFill/>
        </p:spPr>
        <p:txBody>
          <a:bodyPr/>
          <a:lstStyle/>
          <a:p>
            <a:fld id="{81C48802-DA9F-4156-AC86-076C17BC8BCB}" type="slidenum">
              <a:rPr lang="en-US">
                <a:latin typeface="Arial" pitchFamily="34" charset="0"/>
                <a:ea typeface="ＭＳ Ｐゴシック"/>
                <a:cs typeface="ＭＳ Ｐゴシック"/>
              </a:rPr>
              <a:t>5</a:t>
            </a:fld>
            <a:endParaRPr lang="en-US" dirty="0">
              <a:latin typeface="Arial" pitchFamily="34" charset="0"/>
              <a:ea typeface="ＭＳ Ｐゴシック"/>
              <a:cs typeface="ＭＳ Ｐゴシック"/>
            </a:endParaRPr>
          </a:p>
        </p:txBody>
      </p:sp>
      <p:pic>
        <p:nvPicPr>
          <p:cNvPr id="7" name="Picture 6">
            <a:extLst>
              <a:ext uri="{FF2B5EF4-FFF2-40B4-BE49-F238E27FC236}">
                <a16:creationId xmlns:a16="http://schemas.microsoft.com/office/drawing/2014/main" id="{6A7C1EA1-998B-4BAA-828B-351BE83DB5E4}"/>
              </a:ext>
              <a:ext uri="{C183D7F6-B498-43B3-948B-1728B52AA6E4}">
                <adec:decorative xmlns:adec="http://schemas.microsoft.com/office/drawing/2017/decorative" val="1"/>
              </a:ext>
            </a:extLst>
          </p:cNvPr>
          <p:cNvPicPr>
            <a:picLocks noChangeAspect="1"/>
          </p:cNvPicPr>
          <p:nvPr/>
        </p:nvPicPr>
        <p:blipFill>
          <a:blip r:embed="rId3" cstate="print"/>
          <a:stretch>
            <a:fillRect/>
          </a:stretch>
        </p:blipFill>
        <p:spPr>
          <a:xfrm>
            <a:off x="685800" y="2152682"/>
            <a:ext cx="2590800" cy="3468675"/>
          </a:xfrm>
          <a:prstGeom prst="rect">
            <a:avLst/>
          </a:prstGeom>
        </p:spPr>
      </p:pic>
      <p:sp>
        <p:nvSpPr>
          <p:cNvPr id="9" name="TextBox 8">
            <a:extLst>
              <a:ext uri="{FF2B5EF4-FFF2-40B4-BE49-F238E27FC236}">
                <a16:creationId xmlns:a16="http://schemas.microsoft.com/office/drawing/2014/main" id="{0C83C720-CFA0-4640-BF00-C9D31ADFF8BD}"/>
              </a:ext>
              <a:ext uri="{C183D7F6-B498-43B3-948B-1728B52AA6E4}">
                <adec:decorative xmlns:adec="http://schemas.microsoft.com/office/drawing/2017/decorative" val="1"/>
              </a:ext>
            </a:extLst>
          </p:cNvPr>
          <p:cNvSpPr txBox="1"/>
          <p:nvPr/>
        </p:nvSpPr>
        <p:spPr>
          <a:xfrm>
            <a:off x="304799" y="5708051"/>
            <a:ext cx="3581401" cy="800219"/>
          </a:xfrm>
          <a:prstGeom prst="rect">
            <a:avLst/>
          </a:prstGeom>
          <a:noFill/>
        </p:spPr>
        <p:txBody>
          <a:bodyPr wrap="square" rtlCol="0">
            <a:spAutoFit/>
          </a:bodyPr>
          <a:lstStyle/>
          <a:p>
            <a:pPr algn="ctr"/>
            <a:r>
              <a:rPr lang="en-US" sz="1800" dirty="0"/>
              <a:t>Before Electronic Reporting</a:t>
            </a:r>
          </a:p>
          <a:p>
            <a:pPr algn="ctr"/>
            <a:r>
              <a:rPr lang="en-US" sz="1400" dirty="0"/>
              <a:t>(Approximately 2,400 paper biosolids annual report submissions to EPA)</a:t>
            </a:r>
          </a:p>
        </p:txBody>
      </p:sp>
      <p:pic>
        <p:nvPicPr>
          <p:cNvPr id="10" name="Picture 9">
            <a:extLst>
              <a:ext uri="{FF2B5EF4-FFF2-40B4-BE49-F238E27FC236}">
                <a16:creationId xmlns:a16="http://schemas.microsoft.com/office/drawing/2014/main" id="{7F3D9F4E-207C-4928-AD30-FA2BF9CB67E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05217" y="2355883"/>
            <a:ext cx="3657783" cy="3025234"/>
          </a:xfrm>
          <a:prstGeom prst="rect">
            <a:avLst/>
          </a:prstGeom>
        </p:spPr>
      </p:pic>
      <p:sp>
        <p:nvSpPr>
          <p:cNvPr id="11" name="TextBox 10">
            <a:extLst>
              <a:ext uri="{FF2B5EF4-FFF2-40B4-BE49-F238E27FC236}">
                <a16:creationId xmlns:a16="http://schemas.microsoft.com/office/drawing/2014/main" id="{3696A296-A58B-4610-A204-56901E5864FA}"/>
              </a:ext>
              <a:ext uri="{C183D7F6-B498-43B3-948B-1728B52AA6E4}">
                <adec:decorative xmlns:adec="http://schemas.microsoft.com/office/drawing/2017/decorative" val="1"/>
              </a:ext>
            </a:extLst>
          </p:cNvPr>
          <p:cNvSpPr txBox="1"/>
          <p:nvPr/>
        </p:nvSpPr>
        <p:spPr>
          <a:xfrm>
            <a:off x="5105218" y="5428348"/>
            <a:ext cx="3581400" cy="800219"/>
          </a:xfrm>
          <a:prstGeom prst="rect">
            <a:avLst/>
          </a:prstGeom>
          <a:noFill/>
        </p:spPr>
        <p:txBody>
          <a:bodyPr wrap="square" rtlCol="0">
            <a:spAutoFit/>
          </a:bodyPr>
          <a:lstStyle/>
          <a:p>
            <a:pPr lvl="0" algn="ctr"/>
            <a:r>
              <a:rPr lang="en-US" sz="1800" dirty="0">
                <a:solidFill>
                  <a:srgbClr val="000000"/>
                </a:solidFill>
              </a:rPr>
              <a:t>Today</a:t>
            </a:r>
          </a:p>
          <a:p>
            <a:pPr algn="ctr"/>
            <a:r>
              <a:rPr lang="en-US" sz="1400" dirty="0"/>
              <a:t>(EPA’s NeT-Biosolids automatically detects pollutant ceiling limit violations)</a:t>
            </a:r>
          </a:p>
        </p:txBody>
      </p:sp>
      <p:sp>
        <p:nvSpPr>
          <p:cNvPr id="2" name="Arrow: Down 1">
            <a:extLst>
              <a:ext uri="{FF2B5EF4-FFF2-40B4-BE49-F238E27FC236}">
                <a16:creationId xmlns:a16="http://schemas.microsoft.com/office/drawing/2014/main" id="{5808AB04-783B-4C2F-878F-8624FFC9789B}"/>
              </a:ext>
              <a:ext uri="{C183D7F6-B498-43B3-948B-1728B52AA6E4}">
                <adec:decorative xmlns:adec="http://schemas.microsoft.com/office/drawing/2017/decorative" val="1"/>
              </a:ext>
            </a:extLst>
          </p:cNvPr>
          <p:cNvSpPr/>
          <p:nvPr/>
        </p:nvSpPr>
        <p:spPr bwMode="auto">
          <a:xfrm rot="16200000">
            <a:off x="3600359" y="3220799"/>
            <a:ext cx="1371600" cy="1295401"/>
          </a:xfrm>
          <a:prstGeom prst="downArrow">
            <a:avLst/>
          </a:prstGeom>
          <a:solidFill>
            <a:srgbClr val="F3D15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84" charset="-128"/>
            </a:endParaRPr>
          </a:p>
        </p:txBody>
      </p:sp>
      <p:sp>
        <p:nvSpPr>
          <p:cNvPr id="12" name="Rectangle 2">
            <a:extLst>
              <a:ext uri="{FF2B5EF4-FFF2-40B4-BE49-F238E27FC236}">
                <a16:creationId xmlns:a16="http://schemas.microsoft.com/office/drawing/2014/main" id="{018A7532-458A-4164-BF55-A336D55E7402}"/>
              </a:ex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381000" y="122406"/>
            <a:ext cx="3657600" cy="8382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Example Benefit of Electronic Reporting</a:t>
            </a:r>
          </a:p>
        </p:txBody>
      </p:sp>
    </p:spTree>
    <p:extLst>
      <p:ext uri="{BB962C8B-B14F-4D97-AF65-F5344CB8AC3E}">
        <p14:creationId xmlns:p14="http://schemas.microsoft.com/office/powerpoint/2010/main" val="511870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C183D7F6-B498-43B3-948B-1728B52AA6E4}">
                <adec:decorative xmlns:adec="http://schemas.microsoft.com/office/drawing/2017/decorative" val="1"/>
              </a:ext>
            </a:extLst>
          </p:cNvPr>
          <p:cNvSpPr>
            <a:spLocks noGrp="1"/>
          </p:cNvSpPr>
          <p:nvPr>
            <p:ph type="title"/>
          </p:nvPr>
        </p:nvSpPr>
        <p:spPr>
          <a:xfrm>
            <a:off x="609600" y="1212145"/>
            <a:ext cx="7924800" cy="609600"/>
          </a:xfrm>
        </p:spPr>
        <p:txBody>
          <a:bodyPr/>
          <a:lstStyle/>
          <a:p>
            <a:r>
              <a:rPr lang="en-US" sz="2400" b="1" dirty="0">
                <a:latin typeface="Arial" panose="020B0604020202020204" pitchFamily="34" charset="0"/>
                <a:cs typeface="Arial" panose="020B0604020202020204" pitchFamily="34" charset="0"/>
              </a:rPr>
              <a:t>Partnering with States: Implementation</a:t>
            </a:r>
          </a:p>
        </p:txBody>
      </p:sp>
      <p:sp>
        <p:nvSpPr>
          <p:cNvPr id="60419" name="Content Placeholder 2">
            <a:extLst>
              <a:ext uri="{C183D7F6-B498-43B3-948B-1728B52AA6E4}">
                <adec:decorative xmlns:adec="http://schemas.microsoft.com/office/drawing/2017/decorative" val="1"/>
              </a:ext>
            </a:extLst>
          </p:cNvPr>
          <p:cNvSpPr>
            <a:spLocks noGrp="1"/>
          </p:cNvSpPr>
          <p:nvPr>
            <p:ph idx="1"/>
          </p:nvPr>
        </p:nvSpPr>
        <p:spPr>
          <a:xfrm>
            <a:off x="457200" y="1905000"/>
            <a:ext cx="8229600" cy="4495800"/>
          </a:xfrm>
        </p:spPr>
        <p:txBody>
          <a:bodyPr>
            <a:normAutofit lnSpcReduction="10000"/>
          </a:bodyPr>
          <a:lstStyle/>
          <a:p>
            <a:pPr>
              <a:buFontTx/>
              <a:buNone/>
            </a:pPr>
            <a:r>
              <a:rPr lang="en-US" sz="2000" b="1" dirty="0">
                <a:latin typeface="Arial" panose="020B0604020202020204" pitchFamily="34" charset="0"/>
                <a:cs typeface="Arial" panose="020B0604020202020204" pitchFamily="34" charset="0"/>
              </a:rPr>
              <a:t>Phase 1 – DMR Submissions &amp; Biosolids Reports (</a:t>
            </a:r>
            <a:r>
              <a:rPr lang="en-US" sz="2000" b="1" dirty="0">
                <a:solidFill>
                  <a:srgbClr val="FF0000"/>
                </a:solidFill>
                <a:latin typeface="Arial" panose="020B0604020202020204" pitchFamily="34" charset="0"/>
                <a:cs typeface="Arial" panose="020B0604020202020204" pitchFamily="34" charset="0"/>
              </a:rPr>
              <a:t>21 Dec 2016</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EPA works with states to ensure that their data sharing rates are above 90% through:</a:t>
            </a:r>
          </a:p>
          <a:p>
            <a:pPr lvl="1"/>
            <a:r>
              <a:rPr lang="en-US" sz="1600" dirty="0">
                <a:latin typeface="Arial" panose="020B0604020202020204" pitchFamily="34" charset="0"/>
                <a:cs typeface="Arial" panose="020B0604020202020204" pitchFamily="34" charset="0"/>
              </a:rPr>
              <a:t>Training and assistance for states to implement EPA’s electronic reporting tools (NetDMR and NeT-Biosolids) and data exchange protocols.</a:t>
            </a:r>
          </a:p>
          <a:p>
            <a:pPr lvl="1"/>
            <a:r>
              <a:rPr lang="en-US" sz="1600" dirty="0">
                <a:latin typeface="Arial" panose="020B0604020202020204" pitchFamily="34" charset="0"/>
                <a:cs typeface="Arial" panose="020B0604020202020204" pitchFamily="34" charset="0"/>
              </a:rPr>
              <a:t>Submission of Biosolids Annual Program Reports are in Phase 1 where EPA runs the Federal biosolids program (41 states and all territories and tribal lands).</a:t>
            </a:r>
          </a:p>
          <a:p>
            <a:pPr>
              <a:buFontTx/>
              <a:buNone/>
            </a:pPr>
            <a:r>
              <a:rPr lang="en-US" sz="1200" b="1" dirty="0">
                <a:latin typeface="Arial" panose="020B0604020202020204" pitchFamily="34" charset="0"/>
                <a:cs typeface="Arial" panose="020B0604020202020204" pitchFamily="34" charset="0"/>
              </a:rPr>
              <a:t> </a:t>
            </a:r>
          </a:p>
          <a:p>
            <a:pPr>
              <a:buNone/>
            </a:pPr>
            <a:r>
              <a:rPr lang="en-US" sz="2000" b="1" dirty="0">
                <a:latin typeface="Arial" panose="020B0604020202020204" pitchFamily="34" charset="0"/>
                <a:cs typeface="Arial" panose="020B0604020202020204" pitchFamily="34" charset="0"/>
              </a:rPr>
              <a:t>Phase 2 – General Permits and Program Reports (</a:t>
            </a:r>
            <a:r>
              <a:rPr lang="en-US" sz="2000" b="1" dirty="0">
                <a:solidFill>
                  <a:srgbClr val="FF0000"/>
                </a:solidFill>
                <a:latin typeface="Arial" panose="020B0604020202020204" pitchFamily="34" charset="0"/>
                <a:cs typeface="Arial" panose="020B0604020202020204" pitchFamily="34" charset="0"/>
              </a:rPr>
              <a:t>21 Dec 2025</a:t>
            </a:r>
            <a:r>
              <a:rPr lang="en-US" sz="2000" b="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EPA works with states to develop electronic reporting tools and data sharing protocols:</a:t>
            </a:r>
          </a:p>
          <a:p>
            <a:pPr lvl="1"/>
            <a:r>
              <a:rPr lang="en-US" sz="1600" dirty="0">
                <a:latin typeface="Arial" panose="020B0604020202020204" pitchFamily="34" charset="0"/>
                <a:cs typeface="Arial" panose="020B0604020202020204" pitchFamily="34" charset="0"/>
              </a:rPr>
              <a:t>EPA is collaborating with states to build electronic reporting applications for states that elect to use EPA’s NPDES Electronic Reporting Tool or “NeT.”</a:t>
            </a:r>
          </a:p>
          <a:p>
            <a:pPr lvl="1"/>
            <a:r>
              <a:rPr lang="en-US" sz="1600" dirty="0">
                <a:latin typeface="Arial" panose="020B0604020202020204" pitchFamily="34" charset="0"/>
                <a:cs typeface="Arial" panose="020B0604020202020204" pitchFamily="34" charset="0"/>
              </a:rPr>
              <a:t>EPA is collaborating with states to develop new data sharing protocols for Phase 2 data.</a:t>
            </a:r>
          </a:p>
          <a:p>
            <a:pPr lvl="1"/>
            <a:r>
              <a:rPr lang="en-US" sz="1600" dirty="0">
                <a:latin typeface="Arial" panose="020B0604020202020204" pitchFamily="34" charset="0"/>
                <a:cs typeface="Arial" panose="020B0604020202020204" pitchFamily="34" charset="0"/>
              </a:rPr>
              <a:t>Collaborating with states on the new NPDES Noncompliance Report (NNCR).</a:t>
            </a:r>
          </a:p>
        </p:txBody>
      </p:sp>
      <p:sp>
        <p:nvSpPr>
          <p:cNvPr id="60422" name="Slide Number Placeholder 5">
            <a:extLst>
              <a:ext uri="{C183D7F6-B498-43B3-948B-1728B52AA6E4}">
                <adec:decorative xmlns:adec="http://schemas.microsoft.com/office/drawing/2017/decorative" val="1"/>
              </a:ext>
            </a:extLst>
          </p:cNvPr>
          <p:cNvSpPr>
            <a:spLocks noGrp="1"/>
          </p:cNvSpPr>
          <p:nvPr>
            <p:ph type="sldNum" sz="quarter" idx="12"/>
          </p:nvPr>
        </p:nvSpPr>
        <p:spPr>
          <a:noFill/>
        </p:spPr>
        <p:txBody>
          <a:bodyPr/>
          <a:lstStyle/>
          <a:p>
            <a:fld id="{ECCCBCEE-EE79-489C-A03E-FEF2CB0794BF}" type="slidenum">
              <a:rPr lang="en-US" smtClean="0">
                <a:latin typeface="Arial" pitchFamily="34" charset="0"/>
                <a:ea typeface="ＭＳ Ｐゴシック"/>
                <a:cs typeface="ＭＳ Ｐゴシック"/>
              </a:rPr>
              <a:pPr/>
              <a:t>6</a:t>
            </a:fld>
            <a:endParaRPr lang="en-US" dirty="0">
              <a:latin typeface="Arial" pitchFamily="34" charset="0"/>
              <a:ea typeface="ＭＳ Ｐゴシック"/>
              <a:cs typeface="ＭＳ Ｐゴシック"/>
            </a:endParaRPr>
          </a:p>
        </p:txBody>
      </p:sp>
      <p:sp>
        <p:nvSpPr>
          <p:cNvPr id="6" name="Rectangle 2">
            <a:extLst>
              <a:ext uri="{C183D7F6-B498-43B3-948B-1728B52AA6E4}">
                <adec:decorative xmlns:adec="http://schemas.microsoft.com/office/drawing/2017/decorative" val="1"/>
              </a:ext>
            </a:extLst>
          </p:cNvPr>
          <p:cNvSpPr txBox="1">
            <a:spLocks noChangeArrowheads="1"/>
          </p:cNvSpPr>
          <p:nvPr/>
        </p:nvSpPr>
        <p:spPr bwMode="auto">
          <a:xfrm>
            <a:off x="381000" y="228600"/>
            <a:ext cx="44958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indent="0" eaLnBrk="1" hangingPunct="1">
              <a:buNone/>
            </a:pPr>
            <a:r>
              <a:rPr lang="en-US" sz="2400" b="1" kern="0" dirty="0">
                <a:solidFill>
                  <a:schemeClr val="bg1"/>
                </a:solidFill>
                <a:latin typeface="Arial" panose="020B0604020202020204" pitchFamily="34" charset="0"/>
                <a:cs typeface="Arial" panose="020B0604020202020204" pitchFamily="34" charset="0"/>
              </a:rPr>
              <a:t>Implementation Schedule</a:t>
            </a:r>
          </a:p>
        </p:txBody>
      </p:sp>
    </p:spTree>
    <p:extLst>
      <p:ext uri="{BB962C8B-B14F-4D97-AF65-F5344CB8AC3E}">
        <p14:creationId xmlns:p14="http://schemas.microsoft.com/office/powerpoint/2010/main" val="4265949282"/>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AB77110-8FD4-4441-874F-5FC0970D3815}"/>
              </a:ex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078284A-E0E1-4CFB-B32A-48A1A30CD464}" type="slidenum">
              <a:rPr lang="en-US" smtClean="0"/>
              <a:pPr>
                <a:defRPr/>
              </a:pPr>
              <a:t>7</a:t>
            </a:fld>
            <a:endParaRPr lang="en-US" dirty="0"/>
          </a:p>
        </p:txBody>
      </p:sp>
      <p:sp>
        <p:nvSpPr>
          <p:cNvPr id="4" name="Content Placeholder 2">
            <a:extLst>
              <a:ext uri="{FF2B5EF4-FFF2-40B4-BE49-F238E27FC236}">
                <a16:creationId xmlns:a16="http://schemas.microsoft.com/office/drawing/2014/main" id="{75C5493C-065E-4FD3-9CC8-293A5CB8F164}"/>
              </a:ext>
              <a:ext uri="{C183D7F6-B498-43B3-948B-1728B52AA6E4}">
                <adec:decorative xmlns:adec="http://schemas.microsoft.com/office/drawing/2017/decorative" val="1"/>
              </a:ext>
            </a:extLst>
          </p:cNvPr>
          <p:cNvSpPr txBox="1">
            <a:spLocks/>
          </p:cNvSpPr>
          <p:nvPr/>
        </p:nvSpPr>
        <p:spPr>
          <a:xfrm>
            <a:off x="373464" y="1295400"/>
            <a:ext cx="5791200" cy="5029200"/>
          </a:xfrm>
          <a:prstGeom prst="rect">
            <a:avLst/>
          </a:prstGeom>
        </p:spPr>
        <p:txBody>
          <a:bodyPr>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a:spcBef>
                <a:spcPts val="0"/>
              </a:spcBef>
              <a:spcAft>
                <a:spcPts val="600"/>
              </a:spcAft>
              <a:buClr>
                <a:srgbClr val="000000"/>
              </a:buClr>
              <a:buSzPct val="125000"/>
            </a:pPr>
            <a:r>
              <a:rPr lang="en-US" kern="0" dirty="0">
                <a:latin typeface="Arial" panose="020B0604020202020204" pitchFamily="34" charset="0"/>
                <a:cs typeface="Arial" panose="020B0604020202020204" pitchFamily="34" charset="0"/>
              </a:rPr>
              <a:t>Building Capacity for Electronic Reporting</a:t>
            </a:r>
          </a:p>
          <a:p>
            <a:pPr marL="0" indent="0">
              <a:spcBef>
                <a:spcPts val="0"/>
              </a:spcBef>
              <a:spcAft>
                <a:spcPts val="600"/>
              </a:spcAft>
              <a:buClr>
                <a:srgbClr val="000000"/>
              </a:buClr>
              <a:buSzPct val="125000"/>
              <a:buNone/>
            </a:pPr>
            <a:r>
              <a:rPr lang="en-US" sz="2000" kern="0" dirty="0">
                <a:latin typeface="Arial" panose="020B0604020202020204" pitchFamily="34" charset="0"/>
                <a:cs typeface="Arial" panose="020B0604020202020204" pitchFamily="34" charset="0"/>
              </a:rPr>
              <a:t> </a:t>
            </a:r>
          </a:p>
          <a:p>
            <a:pPr>
              <a:spcBef>
                <a:spcPts val="0"/>
              </a:spcBef>
              <a:spcAft>
                <a:spcPts val="600"/>
              </a:spcAft>
              <a:buClr>
                <a:srgbClr val="000000"/>
              </a:buClr>
              <a:buSzPct val="125000"/>
            </a:pPr>
            <a:r>
              <a:rPr lang="en-US" kern="0" dirty="0">
                <a:latin typeface="Arial" panose="020B0604020202020204" pitchFamily="34" charset="0"/>
                <a:cs typeface="Arial" panose="020B0604020202020204" pitchFamily="34" charset="0"/>
              </a:rPr>
              <a:t>Strengthening and Expanding NPDES Program Data Sharing </a:t>
            </a:r>
          </a:p>
          <a:p>
            <a:pPr marL="0" indent="0">
              <a:spcBef>
                <a:spcPts val="0"/>
              </a:spcBef>
              <a:spcAft>
                <a:spcPts val="600"/>
              </a:spcAft>
              <a:buClr>
                <a:srgbClr val="000000"/>
              </a:buClr>
              <a:buSzPct val="125000"/>
              <a:buNone/>
            </a:pPr>
            <a:r>
              <a:rPr lang="en-US" sz="2000" kern="0" dirty="0">
                <a:latin typeface="Arial" panose="020B0604020202020204" pitchFamily="34" charset="0"/>
                <a:cs typeface="Arial" panose="020B0604020202020204" pitchFamily="34" charset="0"/>
              </a:rPr>
              <a:t> </a:t>
            </a:r>
          </a:p>
          <a:p>
            <a:pPr>
              <a:spcBef>
                <a:spcPts val="0"/>
              </a:spcBef>
              <a:spcAft>
                <a:spcPts val="600"/>
              </a:spcAft>
              <a:buClr>
                <a:srgbClr val="000000"/>
              </a:buClr>
              <a:buSzPct val="125000"/>
            </a:pPr>
            <a:r>
              <a:rPr lang="en-US" kern="0" dirty="0">
                <a:latin typeface="Arial" panose="020B0604020202020204" pitchFamily="34" charset="0"/>
                <a:cs typeface="Arial" panose="020B0604020202020204" pitchFamily="34" charset="0"/>
              </a:rPr>
              <a:t>Collaborating and Coordinating EPA and State Activities </a:t>
            </a:r>
          </a:p>
          <a:p>
            <a:pPr marL="0" indent="0">
              <a:spcBef>
                <a:spcPts val="0"/>
              </a:spcBef>
              <a:spcAft>
                <a:spcPts val="600"/>
              </a:spcAft>
              <a:buClr>
                <a:srgbClr val="000000"/>
              </a:buClr>
              <a:buSzPct val="125000"/>
              <a:buNone/>
            </a:pPr>
            <a:r>
              <a:rPr lang="en-US" sz="2000" kern="0" dirty="0">
                <a:latin typeface="Arial" panose="020B0604020202020204" pitchFamily="34" charset="0"/>
                <a:cs typeface="Arial" panose="020B0604020202020204" pitchFamily="34" charset="0"/>
              </a:rPr>
              <a:t> </a:t>
            </a:r>
          </a:p>
          <a:p>
            <a:pPr>
              <a:spcBef>
                <a:spcPts val="0"/>
              </a:spcBef>
              <a:spcAft>
                <a:spcPts val="600"/>
              </a:spcAft>
              <a:buClr>
                <a:srgbClr val="000000"/>
              </a:buClr>
              <a:buSzPct val="125000"/>
            </a:pPr>
            <a:r>
              <a:rPr lang="en-US" kern="0" dirty="0">
                <a:latin typeface="Arial" panose="020B0604020202020204" pitchFamily="34" charset="0"/>
                <a:cs typeface="Arial" panose="020B0604020202020204" pitchFamily="34" charset="0"/>
              </a:rPr>
              <a:t>Creating Insight and Transparency on Noncompliance </a:t>
            </a:r>
          </a:p>
        </p:txBody>
      </p:sp>
      <p:sp>
        <p:nvSpPr>
          <p:cNvPr id="5" name="Rectangle 2">
            <a:extLst>
              <a:ext uri="{FF2B5EF4-FFF2-40B4-BE49-F238E27FC236}">
                <a16:creationId xmlns:a16="http://schemas.microsoft.com/office/drawing/2014/main" id="{45074CD2-6649-46C3-8EF2-82E4C548663B}"/>
              </a:ex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381000" y="228600"/>
            <a:ext cx="4495800" cy="6096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Implementation Strategy</a:t>
            </a:r>
          </a:p>
        </p:txBody>
      </p:sp>
      <p:pic>
        <p:nvPicPr>
          <p:cNvPr id="6" name="Picture 5">
            <a:extLst>
              <a:ext uri="{FF2B5EF4-FFF2-40B4-BE49-F238E27FC236}">
                <a16:creationId xmlns:a16="http://schemas.microsoft.com/office/drawing/2014/main" id="{B9FFA9D9-8AB1-463D-B10D-A7F7C26B4476}"/>
              </a:ext>
              <a:ext uri="{C183D7F6-B498-43B3-948B-1728B52AA6E4}">
                <adec:decorative xmlns:adec="http://schemas.microsoft.com/office/drawing/2017/decorative" val="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257800" y="2425065"/>
            <a:ext cx="3802380" cy="2007870"/>
          </a:xfrm>
          <a:prstGeom prst="rect">
            <a:avLst/>
          </a:prstGeom>
        </p:spPr>
      </p:pic>
    </p:spTree>
    <p:extLst>
      <p:ext uri="{BB962C8B-B14F-4D97-AF65-F5344CB8AC3E}">
        <p14:creationId xmlns:p14="http://schemas.microsoft.com/office/powerpoint/2010/main" val="1266281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92BE3B-5C69-47DC-B6D7-ED934F2BCDBF}"/>
              </a:ext>
              <a:ext uri="{C183D7F6-B498-43B3-948B-1728B52AA6E4}">
                <adec:decorative xmlns:adec="http://schemas.microsoft.com/office/drawing/2017/decorative" val="1"/>
              </a:ext>
            </a:extLst>
          </p:cNvPr>
          <p:cNvSpPr>
            <a:spLocks noGrp="1"/>
          </p:cNvSpPr>
          <p:nvPr>
            <p:ph type="sldNum" sz="quarter" idx="12"/>
          </p:nvPr>
        </p:nvSpPr>
        <p:spPr/>
        <p:txBody>
          <a:bodyPr/>
          <a:lstStyle/>
          <a:p>
            <a:fld id="{29C36330-CCD3-45AA-BB11-D53986335625}" type="slidenum">
              <a:rPr lang="en-US" smtClean="0">
                <a:latin typeface="Arial" panose="020B0604020202020204" pitchFamily="34" charset="0"/>
                <a:cs typeface="Arial" panose="020B0604020202020204" pitchFamily="34" charset="0"/>
              </a:rPr>
              <a:pPr/>
              <a:t>8</a:t>
            </a:fld>
            <a:endParaRPr lang="en-US"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6F532A01-1CD8-47D2-A664-852EFC242935}"/>
              </a:ext>
              <a:ext uri="{C183D7F6-B498-43B3-948B-1728B52AA6E4}">
                <adec:decorative xmlns:adec="http://schemas.microsoft.com/office/drawing/2017/decorative" val="1"/>
              </a:ext>
            </a:extLst>
          </p:cNvPr>
          <p:cNvSpPr>
            <a:spLocks noGrp="1"/>
          </p:cNvSpPr>
          <p:nvPr>
            <p:ph type="title"/>
          </p:nvPr>
        </p:nvSpPr>
        <p:spPr>
          <a:xfrm>
            <a:off x="304800" y="228600"/>
            <a:ext cx="3276600" cy="685800"/>
          </a:xfrm>
        </p:spPr>
        <p:txBody>
          <a:bodyPr>
            <a:normAutofit fontScale="90000"/>
          </a:bodyPr>
          <a:lstStyle/>
          <a:p>
            <a:r>
              <a:rPr lang="en-US" sz="2400" b="1" dirty="0">
                <a:solidFill>
                  <a:schemeClr val="bg1"/>
                </a:solidFill>
                <a:latin typeface="Arial" panose="020B0604020202020204" pitchFamily="34" charset="0"/>
                <a:cs typeface="Arial" panose="020B0604020202020204" pitchFamily="34" charset="0"/>
              </a:rPr>
              <a:t>Tracking NPDES </a:t>
            </a:r>
            <a:r>
              <a:rPr lang="en-US" sz="2400" b="1" dirty="0" err="1">
                <a:solidFill>
                  <a:schemeClr val="bg1"/>
                </a:solidFill>
                <a:latin typeface="Arial" panose="020B0604020202020204" pitchFamily="34" charset="0"/>
                <a:cs typeface="Arial" panose="020B0604020202020204" pitchFamily="34" charset="0"/>
              </a:rPr>
              <a:t>eRule</a:t>
            </a:r>
            <a:r>
              <a:rPr lang="en-US" sz="2400" b="1" dirty="0">
                <a:solidFill>
                  <a:schemeClr val="bg1"/>
                </a:solidFill>
                <a:latin typeface="Arial" panose="020B0604020202020204" pitchFamily="34" charset="0"/>
                <a:cs typeface="Arial" panose="020B0604020202020204" pitchFamily="34" charset="0"/>
              </a:rPr>
              <a:t> Implementation</a:t>
            </a:r>
          </a:p>
        </p:txBody>
      </p:sp>
      <p:sp>
        <p:nvSpPr>
          <p:cNvPr id="6" name="Content Placeholder 2">
            <a:extLst>
              <a:ext uri="{FF2B5EF4-FFF2-40B4-BE49-F238E27FC236}">
                <a16:creationId xmlns:a16="http://schemas.microsoft.com/office/drawing/2014/main" id="{EBD870FD-F137-4C2B-B1EE-5A3BB70FF1E8}"/>
              </a:ext>
              <a:ext uri="{C183D7F6-B498-43B3-948B-1728B52AA6E4}">
                <adec:decorative xmlns:adec="http://schemas.microsoft.com/office/drawing/2017/decorative" val="1"/>
              </a:ext>
            </a:extLst>
          </p:cNvPr>
          <p:cNvSpPr>
            <a:spLocks noGrp="1"/>
          </p:cNvSpPr>
          <p:nvPr>
            <p:ph idx="1"/>
          </p:nvPr>
        </p:nvSpPr>
        <p:spPr>
          <a:xfrm>
            <a:off x="304800" y="1341942"/>
            <a:ext cx="8382000" cy="3425687"/>
          </a:xfrm>
        </p:spPr>
        <p:txBody>
          <a:bodyPr>
            <a:normAutofit/>
          </a:bodyPr>
          <a:lstStyle/>
          <a:p>
            <a:pPr>
              <a:spcBef>
                <a:spcPts val="0"/>
              </a:spcBef>
              <a:spcAft>
                <a:spcPts val="600"/>
              </a:spcAft>
              <a:buClr>
                <a:srgbClr val="0070C0"/>
              </a:buClr>
              <a:buSzPct val="125000"/>
            </a:pPr>
            <a:r>
              <a:rPr lang="en-US" sz="2000" dirty="0">
                <a:latin typeface="Arial" panose="020B0604020202020204" pitchFamily="34" charset="0"/>
                <a:cs typeface="Arial" panose="020B0604020202020204" pitchFamily="34" charset="0"/>
              </a:rPr>
              <a:t>EPA has developed a set of dashboards to help EPA Regional and state staff track NPDES </a:t>
            </a:r>
            <a:r>
              <a:rPr lang="en-US" sz="2000" dirty="0" err="1">
                <a:latin typeface="Arial" panose="020B0604020202020204" pitchFamily="34" charset="0"/>
                <a:cs typeface="Arial" panose="020B0604020202020204" pitchFamily="34" charset="0"/>
              </a:rPr>
              <a:t>eRule</a:t>
            </a:r>
            <a:r>
              <a:rPr lang="en-US" sz="2000" dirty="0">
                <a:latin typeface="Arial" panose="020B0604020202020204" pitchFamily="34" charset="0"/>
                <a:cs typeface="Arial" panose="020B0604020202020204" pitchFamily="34" charset="0"/>
              </a:rPr>
              <a:t> implementation and identify issues that require resolution. </a:t>
            </a:r>
          </a:p>
          <a:p>
            <a:pPr>
              <a:spcBef>
                <a:spcPts val="0"/>
              </a:spcBef>
              <a:spcAft>
                <a:spcPts val="600"/>
              </a:spcAft>
              <a:buClr>
                <a:srgbClr val="0070C0"/>
              </a:buClr>
              <a:buSzPct val="125000"/>
            </a:pPr>
            <a:r>
              <a:rPr lang="en-US" sz="2000" dirty="0">
                <a:cs typeface="Arial" panose="020B0604020202020204" pitchFamily="34" charset="0"/>
              </a:rPr>
              <a:t>These dashboards are available through EPA’s Enforcement Compliance History Online (ECHO) website. </a:t>
            </a:r>
          </a:p>
          <a:p>
            <a:pPr lvl="1">
              <a:spcBef>
                <a:spcPts val="0"/>
              </a:spcBef>
              <a:spcAft>
                <a:spcPts val="600"/>
              </a:spcAft>
              <a:buClr>
                <a:srgbClr val="0070C0"/>
              </a:buClr>
              <a:buSzPct val="125000"/>
            </a:pPr>
            <a:r>
              <a:rPr lang="en-US" sz="1600" dirty="0">
                <a:cs typeface="Arial" panose="020B0604020202020204" pitchFamily="34" charset="0"/>
              </a:rPr>
              <a:t>See: https://echo.epa.gov/trends/data-viz?filters=erule. </a:t>
            </a:r>
          </a:p>
          <a:p>
            <a:pPr>
              <a:spcBef>
                <a:spcPts val="0"/>
              </a:spcBef>
              <a:spcAft>
                <a:spcPts val="600"/>
              </a:spcAft>
              <a:buClr>
                <a:srgbClr val="0070C0"/>
              </a:buClr>
              <a:buSzPct val="125000"/>
            </a:pPr>
            <a:r>
              <a:rPr lang="en-US" sz="2000" dirty="0">
                <a:cs typeface="Arial" panose="020B0604020202020204" pitchFamily="34" charset="0"/>
              </a:rPr>
              <a:t>You will need to log into “ECHO Gov” for access to some of these dashboards. (Note: ECHO Gov is a resource for EPA and states)</a:t>
            </a:r>
          </a:p>
          <a:p>
            <a:pPr>
              <a:spcBef>
                <a:spcPts val="0"/>
              </a:spcBef>
              <a:spcAft>
                <a:spcPts val="600"/>
              </a:spcAft>
              <a:buClr>
                <a:srgbClr val="0070C0"/>
              </a:buClr>
              <a:buSzPct val="125000"/>
            </a:pPr>
            <a:r>
              <a:rPr lang="en-US" sz="2000" dirty="0">
                <a:cs typeface="Arial" panose="020B0604020202020204" pitchFamily="34" charset="0"/>
              </a:rPr>
              <a:t>Unless otherwise noted, data are updated each weekend from EPA’s national NPDES data system (ICIS-NPDES).</a:t>
            </a:r>
            <a:endParaRPr lang="en-US" sz="2000" b="1" dirty="0">
              <a:latin typeface="Arial" panose="020B0604020202020204" pitchFamily="34" charset="0"/>
              <a:cs typeface="Arial" panose="020B0604020202020204" pitchFamily="34" charset="0"/>
            </a:endParaRPr>
          </a:p>
        </p:txBody>
      </p:sp>
      <p:pic>
        <p:nvPicPr>
          <p:cNvPr id="1026" name="Picture 1">
            <a:extLst>
              <a:ext uri="{FF2B5EF4-FFF2-40B4-BE49-F238E27FC236}">
                <a16:creationId xmlns:a16="http://schemas.microsoft.com/office/drawing/2014/main" id="{F5825C9F-B4B3-4498-AAD1-0FF856C8884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0" y="4865077"/>
            <a:ext cx="49149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4596355"/>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pPr>
              <a:defRPr/>
            </a:pPr>
            <a:fld id="{3078284A-E0E1-4CFB-B32A-48A1A30CD464}" type="slidenum">
              <a:rPr lang="en-US" smtClean="0"/>
              <a:pPr>
                <a:defRPr/>
              </a:pPr>
              <a:t>9</a:t>
            </a:fld>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stretch>
            <a:fillRect/>
          </a:stretch>
        </p:blipFill>
        <p:spPr>
          <a:xfrm>
            <a:off x="685800" y="2152682"/>
            <a:ext cx="2590800" cy="3468675"/>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068446" y="2324754"/>
            <a:ext cx="4174492" cy="3124532"/>
          </a:xfrm>
          <a:prstGeom prst="rect">
            <a:avLst/>
          </a:prstGeom>
        </p:spPr>
      </p:pic>
      <p:sp>
        <p:nvSpPr>
          <p:cNvPr id="6" name="Rectangle 5">
            <a:extLst>
              <a:ext uri="{C183D7F6-B498-43B3-948B-1728B52AA6E4}">
                <adec:decorative xmlns:adec="http://schemas.microsoft.com/office/drawing/2017/decorative" val="1"/>
              </a:ext>
            </a:extLst>
          </p:cNvPr>
          <p:cNvSpPr/>
          <p:nvPr/>
        </p:nvSpPr>
        <p:spPr>
          <a:xfrm>
            <a:off x="800563" y="1221815"/>
            <a:ext cx="7542873" cy="830997"/>
          </a:xfrm>
          <a:prstGeom prst="rect">
            <a:avLst/>
          </a:prstGeom>
        </p:spPr>
        <p:txBody>
          <a:bodyPr wrap="square">
            <a:spAutoFit/>
          </a:bodyPr>
          <a:lstStyle/>
          <a:p>
            <a:pPr algn="ctr"/>
            <a:r>
              <a:rPr lang="en-US" dirty="0"/>
              <a:t>Federal Biosolids Annual Reports – 40 CFR 503</a:t>
            </a:r>
          </a:p>
          <a:p>
            <a:pPr algn="ctr"/>
            <a:r>
              <a:rPr lang="en-US" dirty="0"/>
              <a:t>(EPA Biosolids Center of Excellence, Region 7)</a:t>
            </a:r>
          </a:p>
        </p:txBody>
      </p:sp>
      <p:sp>
        <p:nvSpPr>
          <p:cNvPr id="7" name="TextBox 6">
            <a:extLst>
              <a:ext uri="{C183D7F6-B498-43B3-948B-1728B52AA6E4}">
                <adec:decorative xmlns:adec="http://schemas.microsoft.com/office/drawing/2017/decorative" val="1"/>
              </a:ext>
            </a:extLst>
          </p:cNvPr>
          <p:cNvSpPr txBox="1"/>
          <p:nvPr/>
        </p:nvSpPr>
        <p:spPr>
          <a:xfrm>
            <a:off x="242583" y="5708051"/>
            <a:ext cx="3477234" cy="861774"/>
          </a:xfrm>
          <a:prstGeom prst="rect">
            <a:avLst/>
          </a:prstGeom>
          <a:noFill/>
        </p:spPr>
        <p:txBody>
          <a:bodyPr wrap="none" rtlCol="0">
            <a:spAutoFit/>
          </a:bodyPr>
          <a:lstStyle/>
          <a:p>
            <a:pPr algn="ctr"/>
            <a:r>
              <a:rPr lang="en-US" sz="1800" dirty="0"/>
              <a:t>2014</a:t>
            </a:r>
          </a:p>
          <a:p>
            <a:pPr algn="ctr"/>
            <a:r>
              <a:rPr lang="en-US" sz="1800" dirty="0"/>
              <a:t>Before Electronic Reporting</a:t>
            </a:r>
          </a:p>
          <a:p>
            <a:pPr algn="ctr"/>
            <a:r>
              <a:rPr lang="en-US" sz="1400" dirty="0"/>
              <a:t>(Approximately 2,400 paper submissions)</a:t>
            </a:r>
          </a:p>
        </p:txBody>
      </p:sp>
      <p:sp>
        <p:nvSpPr>
          <p:cNvPr id="8" name="TextBox 7">
            <a:extLst>
              <a:ext uri="{C183D7F6-B498-43B3-948B-1728B52AA6E4}">
                <adec:decorative xmlns:adec="http://schemas.microsoft.com/office/drawing/2017/decorative" val="1"/>
              </a:ext>
            </a:extLst>
          </p:cNvPr>
          <p:cNvSpPr txBox="1"/>
          <p:nvPr/>
        </p:nvSpPr>
        <p:spPr>
          <a:xfrm>
            <a:off x="4417075" y="5621357"/>
            <a:ext cx="3477234" cy="1077218"/>
          </a:xfrm>
          <a:prstGeom prst="rect">
            <a:avLst/>
          </a:prstGeom>
          <a:noFill/>
        </p:spPr>
        <p:txBody>
          <a:bodyPr wrap="square" rtlCol="0">
            <a:spAutoFit/>
          </a:bodyPr>
          <a:lstStyle/>
          <a:p>
            <a:pPr algn="ctr"/>
            <a:r>
              <a:rPr lang="en-US" sz="1800" dirty="0"/>
              <a:t>2017</a:t>
            </a:r>
          </a:p>
          <a:p>
            <a:pPr algn="ctr"/>
            <a:r>
              <a:rPr lang="en-US" sz="1800" dirty="0"/>
              <a:t>1</a:t>
            </a:r>
            <a:r>
              <a:rPr lang="en-US" sz="1800" baseline="30000" dirty="0"/>
              <a:t>st</a:t>
            </a:r>
            <a:r>
              <a:rPr lang="en-US" sz="1800" dirty="0"/>
              <a:t> Year of Electronic Reporting</a:t>
            </a:r>
          </a:p>
          <a:p>
            <a:pPr algn="ctr"/>
            <a:r>
              <a:rPr lang="en-US" sz="1400" dirty="0"/>
              <a:t>(2,183 electronic submissions with </a:t>
            </a:r>
          </a:p>
          <a:p>
            <a:pPr algn="ctr"/>
            <a:r>
              <a:rPr lang="en-US" sz="1400" dirty="0"/>
              <a:t>640 paper submissions)</a:t>
            </a:r>
          </a:p>
        </p:txBody>
      </p:sp>
      <p:sp>
        <p:nvSpPr>
          <p:cNvPr id="12" name="Rectangle 2">
            <a:extLst>
              <a:ext uri="{C183D7F6-B498-43B3-948B-1728B52AA6E4}">
                <adec:decorative xmlns:adec="http://schemas.microsoft.com/office/drawing/2017/decorative" val="1"/>
              </a:ext>
            </a:extLst>
          </p:cNvPr>
          <p:cNvSpPr txBox="1">
            <a:spLocks noGrp="1" noChangeArrowheads="1"/>
          </p:cNvSpPr>
          <p:nvPr>
            <p:ph type="title" idx="4294967295"/>
          </p:nvPr>
        </p:nvSpPr>
        <p:spPr bwMode="auto">
          <a:xfrm>
            <a:off x="381000" y="92444"/>
            <a:ext cx="4191000" cy="861774"/>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ＭＳ Ｐゴシック"/>
              </a:defRPr>
            </a:lvl1pPr>
            <a:lvl2pPr marL="742950" indent="-285750" algn="l" rtl="0" eaLnBrk="0" fontAlgn="base" hangingPunct="0">
              <a:spcBef>
                <a:spcPct val="20000"/>
              </a:spcBef>
              <a:spcAft>
                <a:spcPct val="0"/>
              </a:spcAft>
              <a:buChar char="–"/>
              <a:defRPr sz="2400">
                <a:solidFill>
                  <a:schemeClr val="tx1"/>
                </a:solidFill>
                <a:latin typeface="+mn-lt"/>
                <a:ea typeface="+mn-ea"/>
                <a:cs typeface="ＭＳ Ｐゴシック"/>
              </a:defRPr>
            </a:lvl2pPr>
            <a:lvl3pPr marL="1143000" indent="-228600" algn="l" rtl="0" eaLnBrk="0" fontAlgn="base" hangingPunct="0">
              <a:spcBef>
                <a:spcPct val="20000"/>
              </a:spcBef>
              <a:spcAft>
                <a:spcPct val="0"/>
              </a:spcAft>
              <a:buChar char="•"/>
              <a:defRPr sz="2000">
                <a:solidFill>
                  <a:schemeClr val="tx1"/>
                </a:solidFill>
                <a:latin typeface="+mn-lt"/>
                <a:ea typeface="+mn-ea"/>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mn-ea"/>
                <a:cs typeface="ＭＳ Ｐゴシック"/>
              </a:defRPr>
            </a:lvl4pPr>
            <a:lvl5pPr marL="2057400" indent="-228600" algn="l" rtl="0" eaLnBrk="0" fontAlgn="base" hangingPunct="0">
              <a:spcBef>
                <a:spcPct val="20000"/>
              </a:spcBef>
              <a:spcAft>
                <a:spcPct val="0"/>
              </a:spcAft>
              <a:buChar char="»"/>
              <a:defRPr sz="1600">
                <a:solidFill>
                  <a:schemeClr val="tx1"/>
                </a:solidFill>
                <a:latin typeface="+mn-lt"/>
                <a:ea typeface="+mn-ea"/>
                <a:cs typeface="ＭＳ Ｐゴシック"/>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a:ln>
                  <a:noFill/>
                </a:ln>
                <a:solidFill>
                  <a:schemeClr val="bg1"/>
                </a:solidFill>
                <a:effectLst/>
                <a:uLnTx/>
                <a:uFillTx/>
                <a:latin typeface="+mn-lt"/>
                <a:ea typeface="+mn-ea"/>
                <a:cs typeface="ＭＳ Ｐゴシック"/>
              </a:rPr>
              <a:t>Phase 1 Progress: Biosolids Annual Reports</a:t>
            </a:r>
          </a:p>
        </p:txBody>
      </p:sp>
    </p:spTree>
    <p:extLst>
      <p:ext uri="{BB962C8B-B14F-4D97-AF65-F5344CB8AC3E}">
        <p14:creationId xmlns:p14="http://schemas.microsoft.com/office/powerpoint/2010/main" val="2265642480"/>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C1BC0625-BF1D-4247-9E77-6E897ED15778}">
  <ds:schemaRefs>
    <ds:schemaRef ds:uri="ESRI.ArcGIS.Mapping.OfficeIntegration.PowerPointInfo"/>
  </ds:schemaRefs>
</ds:datastoreItem>
</file>

<file path=customXml/itemProps2.xml><?xml version="1.0" encoding="utf-8"?>
<ds:datastoreItem xmlns:ds="http://schemas.openxmlformats.org/officeDocument/2006/customXml" ds:itemID="{8B7BF854-FEE7-463C-AE48-06890D2FE62A}">
  <ds:schemaRefs>
    <ds:schemaRef ds:uri="ESRI.ArcGIS.Mapping.OfficeIntegration.PowerPointInfo"/>
  </ds:schemaRefs>
</ds:datastoreItem>
</file>

<file path=customXml/itemProps3.xml><?xml version="1.0" encoding="utf-8"?>
<ds:datastoreItem xmlns:ds="http://schemas.openxmlformats.org/officeDocument/2006/customXml" ds:itemID="{182D2F79-B13F-4E28-8CF7-4CA4D3F07E6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21151</TotalTime>
  <Words>1853</Words>
  <Application>Microsoft Office PowerPoint</Application>
  <PresentationFormat>On-screen Show (4:3)</PresentationFormat>
  <Paragraphs>209</Paragraphs>
  <Slides>17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Courier New</vt:lpstr>
      <vt:lpstr>Wingdings</vt:lpstr>
      <vt:lpstr>Blank Presentation</vt:lpstr>
      <vt:lpstr>NPDES Electronic Reporting Rule 40 CFR part 127</vt:lpstr>
      <vt:lpstr>Overview of NPDES eRule</vt:lpstr>
      <vt:lpstr>Scope of NPDES eRule: NPDES-Regulated Entities</vt:lpstr>
      <vt:lpstr>Reports and Data for Electronic Submissions</vt:lpstr>
      <vt:lpstr>Example Benefit of Electronic Reporting</vt:lpstr>
      <vt:lpstr>Partnering with States: Implementation</vt:lpstr>
      <vt:lpstr>Implementation Strategy</vt:lpstr>
      <vt:lpstr>Tracking NPDES eRule Implementation</vt:lpstr>
      <vt:lpstr>Phase 1 Progress: Biosolids Annual Reports</vt:lpstr>
      <vt:lpstr>Phase 1 Progress: Biosolids Annual Reports - Year 2 and 3</vt:lpstr>
      <vt:lpstr>Phase 1 Progress: Biosolids Annual Reports - Year 4 and 5</vt:lpstr>
      <vt:lpstr>Phase 1 Progress</vt:lpstr>
      <vt:lpstr>Phase 2 Progress</vt:lpstr>
      <vt:lpstr>Phase 2 Progress – Current EPA NeT Development Activities</vt:lpstr>
      <vt:lpstr>Phase 2 Data Sharing: Technical Papers</vt:lpstr>
      <vt:lpstr>NPDES Violation Data Sharing Requirements</vt:lpstr>
      <vt:lpstr>NPDES Noncompliance Report (NNCR)</vt:lpstr>
    </vt:vector>
  </TitlesOfParts>
  <Company>Office 2004 Test Drive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Johnston, Carey</cp:lastModifiedBy>
  <cp:revision>463</cp:revision>
  <cp:lastPrinted>2015-06-17T21:59:16Z</cp:lastPrinted>
  <dcterms:created xsi:type="dcterms:W3CDTF">2011-02-09T16:00:48Z</dcterms:created>
  <dcterms:modified xsi:type="dcterms:W3CDTF">2024-05-31T23:14:02Z</dcterms:modified>
</cp:coreProperties>
</file>